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112CF-6339-4621-9543-B4F25FC93934}" v="7" dt="2026-10-07T07:39:55.12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96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ziska Müller" userId="131ce9ad-e1af-4870-ab6c-d8ac8878dac8" providerId="ADAL" clId="{EE7FC01F-F12A-4183-B818-CDB1EE2B8C9F}"/>
    <pc:docChg chg="undo custSel modSld">
      <pc:chgData name="Franziska Müller" userId="131ce9ad-e1af-4870-ab6c-d8ac8878dac8" providerId="ADAL" clId="{EE7FC01F-F12A-4183-B818-CDB1EE2B8C9F}" dt="2026-10-07T07:40:15.117" v="56" actId="167"/>
      <pc:docMkLst>
        <pc:docMk/>
      </pc:docMkLst>
      <pc:sldChg chg="addSp delSp modSp mod">
        <pc:chgData name="Franziska Müller" userId="131ce9ad-e1af-4870-ab6c-d8ac8878dac8" providerId="ADAL" clId="{EE7FC01F-F12A-4183-B818-CDB1EE2B8C9F}" dt="2026-10-07T07:40:03.197" v="55" actId="22"/>
        <pc:sldMkLst>
          <pc:docMk/>
          <pc:sldMk cId="2635497262" sldId="266"/>
        </pc:sldMkLst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4" creationId="{AD94B774-CB4A-72D6-4A5C-9349A2FD06FD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6" creationId="{3B7069E6-BC3F-EBEE-4C11-47DC4D75862B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7" creationId="{0D4F0292-FA68-E7D3-5BF0-90EAB7289177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8" creationId="{5A2E801D-FE36-F854-713E-612F23E028CF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9" creationId="{E2BB32CB-9705-D6AD-998A-F03F41AAD200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10" creationId="{43186BDA-7D8D-6EAB-1EB6-2C63D5BF2FE1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11" creationId="{C3EAEE2D-CC5C-CB0A-0F00-9888DEE9C794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12" creationId="{2D16C148-C2FC-A467-E394-2C7408D7C961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14" creationId="{89EC85D4-D72F-40EA-73F9-287549004B9D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16" creationId="{8F0EF9BD-5BDF-F151-4D0B-7D9E4CD5C0BE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17" creationId="{1194ACC9-B075-71B0-AB6D-43A0D7CE74BB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19" creationId="{36CD89B3-B400-FED1-1DAE-9799CF43C643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23" creationId="{1D27178C-B66B-11EA-A232-A10C95DDC96D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25" creationId="{09B873D0-5B05-C939-62E0-CF4CBF2C3EB2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27" creationId="{65728B45-6A81-E78B-0ABD-9E85A76435D8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29" creationId="{C383C859-2377-8188-B056-D3BEA762F649}"/>
          </ac:spMkLst>
        </pc:spChg>
        <pc:spChg chg="del">
          <ac:chgData name="Franziska Müller" userId="131ce9ad-e1af-4870-ab6c-d8ac8878dac8" providerId="ADAL" clId="{EE7FC01F-F12A-4183-B818-CDB1EE2B8C9F}" dt="2026-10-07T07:38:19.477" v="33" actId="478"/>
          <ac:spMkLst>
            <pc:docMk/>
            <pc:sldMk cId="2635497262" sldId="266"/>
            <ac:spMk id="30" creationId="{D2C49B33-27EC-B9F9-1A70-B66C849D6459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32" creationId="{D2F532E5-0DA6-895B-0C43-CB9817A41850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36" creationId="{BF3BDAEE-542F-E2D4-BF15-BF00AE253AA7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38" creationId="{F925930A-AAA4-729A-5178-F5A284F9590A}"/>
          </ac:spMkLst>
        </pc:spChg>
        <pc:picChg chg="mod">
          <ac:chgData name="Franziska Müller" userId="131ce9ad-e1af-4870-ab6c-d8ac8878dac8" providerId="ADAL" clId="{EE7FC01F-F12A-4183-B818-CDB1EE2B8C9F}" dt="2026-10-07T07:39:48.313" v="53" actId="14826"/>
          <ac:picMkLst>
            <pc:docMk/>
            <pc:sldMk cId="2635497262" sldId="266"/>
            <ac:picMk id="3" creationId="{0BA47AB5-D337-5A31-4EE1-BC3C803901FD}"/>
          </ac:picMkLst>
        </pc:picChg>
      </pc:sldChg>
      <pc:sldChg chg="modSp mod">
        <pc:chgData name="Franziska Müller" userId="131ce9ad-e1af-4870-ab6c-d8ac8878dac8" providerId="ADAL" clId="{EE7FC01F-F12A-4183-B818-CDB1EE2B8C9F}" dt="2026-10-07T07:40:15.117" v="56" actId="167"/>
        <pc:sldMkLst>
          <pc:docMk/>
          <pc:sldMk cId="243177262" sldId="267"/>
        </pc:sldMkLst>
        <pc:spChg chg="mod ord">
          <ac:chgData name="Franziska Müller" userId="131ce9ad-e1af-4870-ab6c-d8ac8878dac8" providerId="ADAL" clId="{EE7FC01F-F12A-4183-B818-CDB1EE2B8C9F}" dt="2026-10-07T07:34:33.291" v="2" actId="167"/>
          <ac:spMkLst>
            <pc:docMk/>
            <pc:sldMk cId="243177262" sldId="267"/>
            <ac:spMk id="2" creationId="{AF506CA5-8CD0-0705-7132-B9FA507686B9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7" creationId="{90F1B54F-A631-52A2-8636-7E5A25CCA659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8" creationId="{4F9ADFB5-2202-B8AF-97F6-5E01A7D1B439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9" creationId="{12C2C3D8-1268-D9DD-7C16-2D304DCD975B}"/>
          </ac:spMkLst>
        </pc:spChg>
        <pc:spChg chg="mod">
          <ac:chgData name="Franziska Müller" userId="131ce9ad-e1af-4870-ab6c-d8ac8878dac8" providerId="ADAL" clId="{EE7FC01F-F12A-4183-B818-CDB1EE2B8C9F}" dt="2026-10-07T07:35:06.309" v="6" actId="1076"/>
          <ac:spMkLst>
            <pc:docMk/>
            <pc:sldMk cId="243177262" sldId="267"/>
            <ac:spMk id="10" creationId="{EA8E81D9-1F9F-35CE-A0A9-7D825084C3DC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1" creationId="{AA5AD2FF-6680-1172-B4E8-C30AF3DE17DD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2" creationId="{E6544815-44DD-301B-1880-DF798B8C5B6D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3" creationId="{D85572D9-289C-0BDA-A11A-CA6B1B93ED46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4" creationId="{A90AFC6B-B291-FCCF-803E-90179BE88F92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6" creationId="{56483260-3987-BB90-1E16-B97961780297}"/>
          </ac:spMkLst>
        </pc:spChg>
        <pc:spChg chg="mod">
          <ac:chgData name="Franziska Müller" userId="131ce9ad-e1af-4870-ab6c-d8ac8878dac8" providerId="ADAL" clId="{EE7FC01F-F12A-4183-B818-CDB1EE2B8C9F}" dt="2026-10-07T07:35:06.309" v="6" actId="1076"/>
          <ac:spMkLst>
            <pc:docMk/>
            <pc:sldMk cId="243177262" sldId="267"/>
            <ac:spMk id="28" creationId="{83039453-06BB-AA5C-326C-47F4192E1F8B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29" creationId="{D9CF7094-66DB-9898-18FD-1D4164E8031C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30" creationId="{67BCF366-0838-D836-2474-A9A749CCE649}"/>
          </ac:spMkLst>
        </pc:spChg>
        <pc:picChg chg="mod ord">
          <ac:chgData name="Franziska Müller" userId="131ce9ad-e1af-4870-ab6c-d8ac8878dac8" providerId="ADAL" clId="{EE7FC01F-F12A-4183-B818-CDB1EE2B8C9F}" dt="2026-10-07T07:40:15.117" v="56" actId="167"/>
          <ac:picMkLst>
            <pc:docMk/>
            <pc:sldMk cId="243177262" sldId="267"/>
            <ac:picMk id="3" creationId="{8AD878D1-2046-809D-10E0-2B49F9D97E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5" y="1525"/>
            <a:ext cx="10686754" cy="15116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94B774-CB4A-72D6-4A5C-9349A2FD06FD}"/>
              </a:ext>
            </a:extLst>
          </p:cNvPr>
          <p:cNvSpPr/>
          <p:nvPr/>
        </p:nvSpPr>
        <p:spPr>
          <a:xfrm>
            <a:off x="3594519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3B7069E6-BC3F-EBEE-4C11-47DC4D75862B}"/>
              </a:ext>
            </a:extLst>
          </p:cNvPr>
          <p:cNvSpPr/>
          <p:nvPr/>
        </p:nvSpPr>
        <p:spPr>
          <a:xfrm>
            <a:off x="3766595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94ACC9-B075-71B0-AB6D-43A0D7CE74BB}"/>
              </a:ext>
            </a:extLst>
          </p:cNvPr>
          <p:cNvSpPr txBox="1"/>
          <p:nvPr/>
        </p:nvSpPr>
        <p:spPr>
          <a:xfrm>
            <a:off x="3603490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6CD89B3-B400-FED1-1DAE-9799CF43C643}"/>
              </a:ext>
            </a:extLst>
          </p:cNvPr>
          <p:cNvSpPr/>
          <p:nvPr/>
        </p:nvSpPr>
        <p:spPr>
          <a:xfrm>
            <a:off x="3594519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BBF7CB41-BFFC-E5CE-6C3E-25212B2619C8}"/>
              </a:ext>
            </a:extLst>
          </p:cNvPr>
          <p:cNvSpPr/>
          <p:nvPr/>
        </p:nvSpPr>
        <p:spPr>
          <a:xfrm>
            <a:off x="3766595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1D27178C-B66B-11EA-A232-A10C95DDC96D}"/>
              </a:ext>
            </a:extLst>
          </p:cNvPr>
          <p:cNvSpPr txBox="1"/>
          <p:nvPr/>
        </p:nvSpPr>
        <p:spPr>
          <a:xfrm>
            <a:off x="3603490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25" name="Rectangle 27">
            <a:extLst>
              <a:ext uri="{FF2B5EF4-FFF2-40B4-BE49-F238E27FC236}">
                <a16:creationId xmlns:a16="http://schemas.microsoft.com/office/drawing/2014/main" id="{09B873D0-5B05-C939-62E0-CF4CBF2C3EB2}"/>
              </a:ext>
            </a:extLst>
          </p:cNvPr>
          <p:cNvSpPr/>
          <p:nvPr/>
        </p:nvSpPr>
        <p:spPr>
          <a:xfrm>
            <a:off x="3594519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7" name="Shape 54">
            <a:extLst>
              <a:ext uri="{FF2B5EF4-FFF2-40B4-BE49-F238E27FC236}">
                <a16:creationId xmlns:a16="http://schemas.microsoft.com/office/drawing/2014/main" id="{65728B45-6A81-E78B-0ABD-9E85A76435D8}"/>
              </a:ext>
            </a:extLst>
          </p:cNvPr>
          <p:cNvSpPr/>
          <p:nvPr/>
        </p:nvSpPr>
        <p:spPr>
          <a:xfrm>
            <a:off x="3766595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32" name="TextBox 29">
            <a:extLst>
              <a:ext uri="{FF2B5EF4-FFF2-40B4-BE49-F238E27FC236}">
                <a16:creationId xmlns:a16="http://schemas.microsoft.com/office/drawing/2014/main" id="{D2F532E5-0DA6-895B-0C43-CB9817A41850}"/>
              </a:ext>
            </a:extLst>
          </p:cNvPr>
          <p:cNvSpPr txBox="1"/>
          <p:nvPr/>
        </p:nvSpPr>
        <p:spPr>
          <a:xfrm>
            <a:off x="3603490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4FE8AB0F-D205-715A-1E52-2CFB74E1CCF3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6" name="Shape 54">
            <a:extLst>
              <a:ext uri="{FF2B5EF4-FFF2-40B4-BE49-F238E27FC236}">
                <a16:creationId xmlns:a16="http://schemas.microsoft.com/office/drawing/2014/main" id="{BF3BDAEE-542F-E2D4-BF15-BF00AE253AA7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38" name="TextBox 29">
            <a:extLst>
              <a:ext uri="{FF2B5EF4-FFF2-40B4-BE49-F238E27FC236}">
                <a16:creationId xmlns:a16="http://schemas.microsoft.com/office/drawing/2014/main" id="{F925930A-AAA4-729A-5178-F5A284F9590A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9" y="1525"/>
            <a:ext cx="10686754" cy="15116300"/>
          </a:xfrm>
          <a:prstGeom prst="rect">
            <a:avLst/>
          </a:prstGeom>
        </p:spPr>
      </p:pic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1174410"/>
          </a:xfrm>
        </p:spPr>
        <p:txBody>
          <a:bodyPr/>
          <a:lstStyle/>
          <a:p>
            <a:endParaRPr lang="de-DE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039453-06BB-AA5C-326C-47F4192E1F8B}"/>
              </a:ext>
            </a:extLst>
          </p:cNvPr>
          <p:cNvSpPr/>
          <p:nvPr/>
        </p:nvSpPr>
        <p:spPr>
          <a:xfrm>
            <a:off x="3594519" y="10711082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9" name="Shape 54">
            <a:extLst>
              <a:ext uri="{FF2B5EF4-FFF2-40B4-BE49-F238E27FC236}">
                <a16:creationId xmlns:a16="http://schemas.microsoft.com/office/drawing/2014/main" id="{D9CF7094-66DB-9898-18FD-1D4164E8031C}"/>
              </a:ext>
            </a:extLst>
          </p:cNvPr>
          <p:cNvSpPr/>
          <p:nvPr/>
        </p:nvSpPr>
        <p:spPr>
          <a:xfrm>
            <a:off x="3766595" y="10893729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BCF366-0838-D836-2474-A9A749CCE649}"/>
              </a:ext>
            </a:extLst>
          </p:cNvPr>
          <p:cNvSpPr txBox="1"/>
          <p:nvPr/>
        </p:nvSpPr>
        <p:spPr>
          <a:xfrm>
            <a:off x="3603490" y="10687970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90F1B54F-A631-52A2-8636-7E5A25CCA659}"/>
              </a:ext>
            </a:extLst>
          </p:cNvPr>
          <p:cNvSpPr/>
          <p:nvPr/>
        </p:nvSpPr>
        <p:spPr>
          <a:xfrm>
            <a:off x="3594519" y="1144054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4F9ADFB5-2202-B8AF-97F6-5E01A7D1B439}"/>
              </a:ext>
            </a:extLst>
          </p:cNvPr>
          <p:cNvSpPr/>
          <p:nvPr/>
        </p:nvSpPr>
        <p:spPr>
          <a:xfrm>
            <a:off x="3766595" y="1162319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2C2C3D8-1268-D9DD-7C16-2D304DCD975B}"/>
              </a:ext>
            </a:extLst>
          </p:cNvPr>
          <p:cNvSpPr txBox="1"/>
          <p:nvPr/>
        </p:nvSpPr>
        <p:spPr>
          <a:xfrm>
            <a:off x="3603490" y="1141743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EA8E81D9-1F9F-35CE-A0A9-7D825084C3DC}"/>
              </a:ext>
            </a:extLst>
          </p:cNvPr>
          <p:cNvSpPr/>
          <p:nvPr/>
        </p:nvSpPr>
        <p:spPr>
          <a:xfrm>
            <a:off x="3594519" y="12159738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AA5AD2FF-6680-1172-B4E8-C30AF3DE17DD}"/>
              </a:ext>
            </a:extLst>
          </p:cNvPr>
          <p:cNvSpPr/>
          <p:nvPr/>
        </p:nvSpPr>
        <p:spPr>
          <a:xfrm>
            <a:off x="3766595" y="12342385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E6544815-44DD-301B-1880-DF798B8C5B6D}"/>
              </a:ext>
            </a:extLst>
          </p:cNvPr>
          <p:cNvSpPr txBox="1"/>
          <p:nvPr/>
        </p:nvSpPr>
        <p:spPr>
          <a:xfrm>
            <a:off x="3603490" y="12136626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D85572D9-289C-0BDA-A11A-CA6B1B93ED46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A90AFC6B-B291-FCCF-803E-90179BE88F92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56483260-3987-BB90-1E16-B97961780297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430962-226D-42DB-9DFF-C3C3C6B36FFA}">
  <ds:schemaRefs>
    <ds:schemaRef ds:uri="6cae48db-f1b4-4b31-a03c-3de594612edb"/>
    <ds:schemaRef ds:uri="7fe3cfa1-b66d-487d-aa16-68be3766bc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135</Words>
  <Application>Microsoft Office PowerPoint</Application>
  <PresentationFormat>Custom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Franziska Müller</cp:lastModifiedBy>
  <cp:revision>2</cp:revision>
  <cp:lastPrinted>2015-11-02T09:26:55Z</cp:lastPrinted>
  <dcterms:created xsi:type="dcterms:W3CDTF">2015-11-02T15:56:48Z</dcterms:created>
  <dcterms:modified xsi:type="dcterms:W3CDTF">2026-10-07T07:40:15Z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