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6" r:id="rId2"/>
    <p:sldId id="269" r:id="rId3"/>
    <p:sldId id="268" r:id="rId4"/>
    <p:sldId id="270" r:id="rId5"/>
    <p:sldId id="257" r:id="rId6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51" d="100"/>
          <a:sy n="51" d="100"/>
        </p:scale>
        <p:origin x="2958" y="90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40657" y="7135908"/>
            <a:ext cx="5445759" cy="4442018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aseline="0">
                <a:latin typeface="Foco" panose="020B0504050202020203" pitchFamily="34" charset="0"/>
              </a:defRPr>
            </a:lvl1pPr>
          </a:lstStyle>
          <a:p>
            <a:r>
              <a:rPr lang="de-DE" dirty="0"/>
              <a:t>Fügen Sie hier Ihr individuelles </a:t>
            </a:r>
            <a:r>
              <a:rPr lang="de-DE" dirty="0" err="1"/>
              <a:t>Teambild</a:t>
            </a:r>
            <a:r>
              <a:rPr lang="de-DE" dirty="0"/>
              <a:t> ein und setzen Sie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 rot="-420000">
            <a:off x="-669041" y="1421763"/>
            <a:ext cx="8201916" cy="3012141"/>
          </a:xfrm>
          <a:prstGeom prst="rect">
            <a:avLst/>
          </a:prstGeom>
          <a:solidFill>
            <a:schemeClr val="accent2"/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" name="Textfeld 3"/>
          <p:cNvSpPr txBox="1"/>
          <p:nvPr userDrawn="1"/>
        </p:nvSpPr>
        <p:spPr>
          <a:xfrm rot="-420000">
            <a:off x="681317" y="2130017"/>
            <a:ext cx="6311153" cy="1513233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  <a:t>Hier finden Sie weitere Textfelder, </a:t>
            </a:r>
            <a:b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</a:br>
            <a: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  <a:t>mit denen Sie Ihr Plakat mit individuellen </a:t>
            </a:r>
            <a:b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</a:br>
            <a: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  <a:t>Informationen versehen und anschließend </a:t>
            </a:r>
            <a:b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</a:br>
            <a:r>
              <a:rPr kumimoji="0" lang="de-D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Calibri Light"/>
                <a:cs typeface="Calibri Light"/>
                <a:sym typeface="Calibri Light"/>
              </a:rPr>
              <a:t>ausdrucken können.</a:t>
            </a:r>
            <a:endParaRPr kumimoji="0" lang="de-DE" sz="2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Calibri Light"/>
              <a:cs typeface="Calibri Light"/>
              <a:sym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" y="5018"/>
            <a:ext cx="10686000" cy="15112101"/>
          </a:xfrm>
          <a:prstGeom prst="rect">
            <a:avLst/>
          </a:prstGeom>
        </p:spPr>
      </p:pic>
      <p:grpSp>
        <p:nvGrpSpPr>
          <p:cNvPr id="23" name="Gruppieren 22"/>
          <p:cNvGrpSpPr/>
          <p:nvPr/>
        </p:nvGrpSpPr>
        <p:grpSpPr>
          <a:xfrm rot="21176251">
            <a:off x="1600048" y="10886383"/>
            <a:ext cx="4625259" cy="774551"/>
            <a:chOff x="373861" y="10545822"/>
            <a:chExt cx="4625259" cy="774551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26" name="Rechteck 25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27" name="Textfeld 26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IHR ANSPRECHPARTNER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IM UNTERNEHMEN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25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 rot="21176251">
            <a:off x="1703899" y="11738901"/>
            <a:ext cx="4625259" cy="774551"/>
            <a:chOff x="373861" y="10545822"/>
            <a:chExt cx="4625259" cy="774551"/>
          </a:xfrm>
        </p:grpSpPr>
        <p:grpSp>
          <p:nvGrpSpPr>
            <p:cNvPr id="29" name="Gruppieren 28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31" name="Rechteck 30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32" name="Textfeld 31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E-MAIL-ADRESSE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30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53" name="Gruppieren 52"/>
          <p:cNvGrpSpPr/>
          <p:nvPr/>
        </p:nvGrpSpPr>
        <p:grpSpPr>
          <a:xfrm rot="21176251">
            <a:off x="6287002" y="10303225"/>
            <a:ext cx="4625259" cy="774551"/>
            <a:chOff x="373861" y="10545822"/>
            <a:chExt cx="4625259" cy="774551"/>
          </a:xfrm>
        </p:grpSpPr>
        <p:grpSp>
          <p:nvGrpSpPr>
            <p:cNvPr id="54" name="Gruppieren 53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56" name="Rechteck 55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57" name="Textfeld 56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TELEFONNUMMER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/ DRUCHWAHL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55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</a:p>
          </p:txBody>
        </p:sp>
      </p:grpSp>
      <p:grpSp>
        <p:nvGrpSpPr>
          <p:cNvPr id="58" name="Gruppieren 57"/>
          <p:cNvGrpSpPr/>
          <p:nvPr/>
        </p:nvGrpSpPr>
        <p:grpSpPr>
          <a:xfrm rot="21176251">
            <a:off x="6394066" y="11164795"/>
            <a:ext cx="4625259" cy="774551"/>
            <a:chOff x="373861" y="10545822"/>
            <a:chExt cx="4625259" cy="774551"/>
          </a:xfrm>
        </p:grpSpPr>
        <p:grpSp>
          <p:nvGrpSpPr>
            <p:cNvPr id="59" name="Gruppieren 58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61" name="Rechteck 60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62" name="Textfeld 61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ANMELDEFRIST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60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Bild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" y="5019"/>
            <a:ext cx="10686000" cy="15112099"/>
          </a:xfrm>
          <a:prstGeom prst="rect">
            <a:avLst/>
          </a:prstGeom>
        </p:spPr>
      </p:pic>
      <p:sp>
        <p:nvSpPr>
          <p:cNvPr id="23" name="Bildplatzhalter 7"/>
          <p:cNvSpPr>
            <a:spLocks noGrp="1"/>
          </p:cNvSpPr>
          <p:nvPr>
            <p:ph type="pic" sz="quarter" idx="10"/>
          </p:nvPr>
        </p:nvSpPr>
        <p:spPr>
          <a:xfrm rot="-420000">
            <a:off x="-385549" y="-368996"/>
            <a:ext cx="5937791" cy="4837179"/>
          </a:xfrm>
        </p:spPr>
      </p:sp>
      <p:grpSp>
        <p:nvGrpSpPr>
          <p:cNvPr id="24" name="Gruppieren 23"/>
          <p:cNvGrpSpPr/>
          <p:nvPr/>
        </p:nvGrpSpPr>
        <p:grpSpPr>
          <a:xfrm rot="21176251">
            <a:off x="1600048" y="10886383"/>
            <a:ext cx="4625259" cy="774551"/>
            <a:chOff x="373861" y="10545822"/>
            <a:chExt cx="4625259" cy="774551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27" name="Rechteck 26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IHR ANSPRECHPARTNER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IM UNTERNEHMEN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26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pieren 28"/>
          <p:cNvGrpSpPr/>
          <p:nvPr/>
        </p:nvGrpSpPr>
        <p:grpSpPr>
          <a:xfrm rot="21176251">
            <a:off x="1703899" y="11738901"/>
            <a:ext cx="4625259" cy="774551"/>
            <a:chOff x="373861" y="10545822"/>
            <a:chExt cx="4625259" cy="774551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32" name="Rechteck 31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E-MAIL-ADRESSE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31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34" name="Gruppieren 33"/>
          <p:cNvGrpSpPr/>
          <p:nvPr/>
        </p:nvGrpSpPr>
        <p:grpSpPr>
          <a:xfrm rot="21176251">
            <a:off x="6287002" y="10303225"/>
            <a:ext cx="4625259" cy="774551"/>
            <a:chOff x="373861" y="10545822"/>
            <a:chExt cx="4625259" cy="774551"/>
          </a:xfrm>
        </p:grpSpPr>
        <p:grpSp>
          <p:nvGrpSpPr>
            <p:cNvPr id="35" name="Gruppieren 34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37" name="Rechteck 36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38" name="Textfeld 37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TELEFONNUMMER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/ DRUCHWAHL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36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</a:p>
          </p:txBody>
        </p:sp>
      </p:grpSp>
      <p:grpSp>
        <p:nvGrpSpPr>
          <p:cNvPr id="39" name="Gruppieren 38"/>
          <p:cNvGrpSpPr/>
          <p:nvPr/>
        </p:nvGrpSpPr>
        <p:grpSpPr>
          <a:xfrm rot="21176251">
            <a:off x="6394066" y="11164795"/>
            <a:ext cx="4625259" cy="774551"/>
            <a:chOff x="373861" y="10545822"/>
            <a:chExt cx="4625259" cy="774551"/>
          </a:xfrm>
        </p:grpSpPr>
        <p:grpSp>
          <p:nvGrpSpPr>
            <p:cNvPr id="40" name="Gruppieren 39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42" name="Rechteck 41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43" name="Textfeld 42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ANMELDEFRIST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41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648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" y="5215"/>
            <a:ext cx="10685264" cy="15111058"/>
          </a:xfrm>
          <a:prstGeom prst="rect">
            <a:avLst/>
          </a:prstGeom>
        </p:spPr>
      </p:pic>
      <p:grpSp>
        <p:nvGrpSpPr>
          <p:cNvPr id="38" name="Gruppieren 37"/>
          <p:cNvGrpSpPr/>
          <p:nvPr/>
        </p:nvGrpSpPr>
        <p:grpSpPr>
          <a:xfrm rot="21176251">
            <a:off x="1600049" y="11772508"/>
            <a:ext cx="4625259" cy="774551"/>
            <a:chOff x="373861" y="10545822"/>
            <a:chExt cx="4625259" cy="774551"/>
          </a:xfrm>
        </p:grpSpPr>
        <p:grpSp>
          <p:nvGrpSpPr>
            <p:cNvPr id="39" name="Gruppieren 38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41" name="Rechteck 40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42" name="Textfeld 41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IHR ANSPRECHPARTNER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IM UNTERNEHMEN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40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 rot="21176251">
            <a:off x="6287003" y="11189350"/>
            <a:ext cx="4625259" cy="774551"/>
            <a:chOff x="373861" y="10545822"/>
            <a:chExt cx="4625259" cy="774551"/>
          </a:xfrm>
        </p:grpSpPr>
        <p:grpSp>
          <p:nvGrpSpPr>
            <p:cNvPr id="44" name="Gruppieren 43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46" name="Rechteck 45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47" name="Textfeld 46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TELEFONNUMMER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/ DRUCHWAHL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45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90581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" y="5215"/>
            <a:ext cx="10685263" cy="15111058"/>
          </a:xfrm>
          <a:prstGeom prst="rect">
            <a:avLst/>
          </a:prstGeom>
        </p:spPr>
      </p:pic>
      <p:sp>
        <p:nvSpPr>
          <p:cNvPr id="23" name="Bildplatzhalter 7"/>
          <p:cNvSpPr>
            <a:spLocks noGrp="1"/>
          </p:cNvSpPr>
          <p:nvPr>
            <p:ph type="pic" sz="quarter" idx="10"/>
          </p:nvPr>
        </p:nvSpPr>
        <p:spPr>
          <a:xfrm rot="-420000">
            <a:off x="5184619" y="1796592"/>
            <a:ext cx="4146862" cy="2178967"/>
          </a:xfrm>
        </p:spPr>
      </p:sp>
      <p:grpSp>
        <p:nvGrpSpPr>
          <p:cNvPr id="24" name="Gruppieren 23"/>
          <p:cNvGrpSpPr/>
          <p:nvPr/>
        </p:nvGrpSpPr>
        <p:grpSpPr>
          <a:xfrm rot="21176251">
            <a:off x="1600049" y="11772508"/>
            <a:ext cx="4625259" cy="774551"/>
            <a:chOff x="373861" y="10545822"/>
            <a:chExt cx="4625259" cy="774551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27" name="Rechteck 26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IHR ANSPRECHPARTNER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IM UNTERNEHMEN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26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pieren 28"/>
          <p:cNvGrpSpPr/>
          <p:nvPr/>
        </p:nvGrpSpPr>
        <p:grpSpPr>
          <a:xfrm rot="21176251">
            <a:off x="6287003" y="11189350"/>
            <a:ext cx="4625259" cy="774551"/>
            <a:chOff x="373861" y="10545822"/>
            <a:chExt cx="4625259" cy="774551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32" name="Rechteck 31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TELEFONNUMMER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/ DRUCHWAHL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31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4887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 rot="21176251">
            <a:off x="403922" y="6415740"/>
            <a:ext cx="4625259" cy="774551"/>
            <a:chOff x="373861" y="10545822"/>
            <a:chExt cx="4625259" cy="774551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27" name="Rechteck 26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IHR ANSPRECHPARTNER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IM UNTERNEHMEN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26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pieren 28"/>
          <p:cNvGrpSpPr/>
          <p:nvPr/>
        </p:nvGrpSpPr>
        <p:grpSpPr>
          <a:xfrm rot="21176251">
            <a:off x="519736" y="7417976"/>
            <a:ext cx="4625259" cy="774551"/>
            <a:chOff x="373861" y="10545822"/>
            <a:chExt cx="4625259" cy="774551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32" name="Rechteck 31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E-MAIL-ADRESSE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31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35" name="Gruppieren 34"/>
          <p:cNvGrpSpPr/>
          <p:nvPr/>
        </p:nvGrpSpPr>
        <p:grpSpPr>
          <a:xfrm rot="21176251">
            <a:off x="653129" y="8420212"/>
            <a:ext cx="4625259" cy="774551"/>
            <a:chOff x="373861" y="10545822"/>
            <a:chExt cx="4625259" cy="774551"/>
          </a:xfrm>
        </p:grpSpPr>
        <p:sp>
          <p:nvSpPr>
            <p:cNvPr id="43" name="Rechteck 42"/>
            <p:cNvSpPr/>
            <p:nvPr/>
          </p:nvSpPr>
          <p:spPr>
            <a:xfrm>
              <a:off x="373861" y="10545822"/>
              <a:ext cx="4625259" cy="774551"/>
            </a:xfrm>
            <a:prstGeom prst="rect">
              <a:avLst/>
            </a:prstGeom>
            <a:solidFill>
              <a:schemeClr val="bg1"/>
            </a:solidFill>
            <a:ln w="28575" cap="flat">
              <a:solidFill>
                <a:schemeClr val="accent1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0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</a:p>
          </p:txBody>
        </p:sp>
      </p:grpSp>
      <p:grpSp>
        <p:nvGrpSpPr>
          <p:cNvPr id="49" name="Gruppieren 48"/>
          <p:cNvGrpSpPr/>
          <p:nvPr/>
        </p:nvGrpSpPr>
        <p:grpSpPr>
          <a:xfrm rot="21176251">
            <a:off x="774799" y="9422448"/>
            <a:ext cx="4625259" cy="774551"/>
            <a:chOff x="373861" y="10545822"/>
            <a:chExt cx="4625259" cy="774551"/>
          </a:xfrm>
        </p:grpSpPr>
        <p:sp>
          <p:nvSpPr>
            <p:cNvPr id="50" name="Rechteck 49"/>
            <p:cNvSpPr/>
            <p:nvPr/>
          </p:nvSpPr>
          <p:spPr>
            <a:xfrm>
              <a:off x="373861" y="10545822"/>
              <a:ext cx="4625259" cy="774551"/>
            </a:xfrm>
            <a:prstGeom prst="rect">
              <a:avLst/>
            </a:prstGeom>
            <a:solidFill>
              <a:schemeClr val="bg1"/>
            </a:solidFill>
            <a:ln w="28575" cap="flat">
              <a:solidFill>
                <a:schemeClr val="accent1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51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</a:p>
          </p:txBody>
        </p:sp>
      </p:grpSp>
      <p:grpSp>
        <p:nvGrpSpPr>
          <p:cNvPr id="52" name="Gruppieren 51"/>
          <p:cNvGrpSpPr/>
          <p:nvPr/>
        </p:nvGrpSpPr>
        <p:grpSpPr>
          <a:xfrm rot="21176251">
            <a:off x="5386329" y="6415741"/>
            <a:ext cx="4625259" cy="774551"/>
            <a:chOff x="373861" y="10545822"/>
            <a:chExt cx="4625259" cy="774551"/>
          </a:xfrm>
        </p:grpSpPr>
        <p:grpSp>
          <p:nvGrpSpPr>
            <p:cNvPr id="53" name="Gruppieren 52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59" name="Rechteck 58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62" name="Textfeld 61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TELEFONNUMMER</a:t>
                </a:r>
                <a:r>
                  <a:rPr kumimoji="0" lang="de-DE" sz="1000" i="0" u="none" strike="noStrike" cap="none" spc="0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 / DRUCHWAHL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56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</a:p>
          </p:txBody>
        </p:sp>
      </p:grpSp>
      <p:grpSp>
        <p:nvGrpSpPr>
          <p:cNvPr id="63" name="Gruppieren 62"/>
          <p:cNvGrpSpPr/>
          <p:nvPr/>
        </p:nvGrpSpPr>
        <p:grpSpPr>
          <a:xfrm rot="21176251">
            <a:off x="5502143" y="7417977"/>
            <a:ext cx="4625259" cy="774551"/>
            <a:chOff x="373861" y="10545822"/>
            <a:chExt cx="4625259" cy="774551"/>
          </a:xfrm>
        </p:grpSpPr>
        <p:grpSp>
          <p:nvGrpSpPr>
            <p:cNvPr id="64" name="Gruppieren 63"/>
            <p:cNvGrpSpPr/>
            <p:nvPr/>
          </p:nvGrpSpPr>
          <p:grpSpPr>
            <a:xfrm>
              <a:off x="373861" y="10545822"/>
              <a:ext cx="4625259" cy="774551"/>
              <a:chOff x="373861" y="10545822"/>
              <a:chExt cx="4625259" cy="774551"/>
            </a:xfrm>
          </p:grpSpPr>
          <p:sp>
            <p:nvSpPr>
              <p:cNvPr id="66" name="Rechteck 65"/>
              <p:cNvSpPr/>
              <p:nvPr/>
            </p:nvSpPr>
            <p:spPr>
              <a:xfrm>
                <a:off x="373861" y="10545822"/>
                <a:ext cx="4625259" cy="774551"/>
              </a:xfrm>
              <a:prstGeom prst="rect">
                <a:avLst/>
              </a:prstGeom>
              <a:solidFill>
                <a:schemeClr val="bg1"/>
              </a:solidFill>
              <a:ln w="28575" cap="flat">
                <a:solidFill>
                  <a:schemeClr val="accent1"/>
                </a:solidFill>
                <a:prstDash val="solid"/>
                <a:bevel/>
              </a:ln>
              <a:effectLst>
                <a:outerShdw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 Light"/>
                  <a:ea typeface="Calibri Light"/>
                  <a:cs typeface="Calibri Light"/>
                  <a:sym typeface="Calibri Light"/>
                </a:endParaRPr>
              </a:p>
            </p:txBody>
          </p:sp>
          <p:sp>
            <p:nvSpPr>
              <p:cNvPr id="67" name="Textfeld 66"/>
              <p:cNvSpPr txBox="1"/>
              <p:nvPr/>
            </p:nvSpPr>
            <p:spPr>
              <a:xfrm>
                <a:off x="435749" y="10606782"/>
                <a:ext cx="4112078" cy="18979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7779" tIns="17779" rIns="17779" bIns="1777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000" i="0" u="none" strike="noStrike" cap="none" spc="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+mn-lt"/>
                    <a:ea typeface="Calibri Light"/>
                    <a:cs typeface="Calibri Light"/>
                    <a:sym typeface="Calibri Light"/>
                  </a:rPr>
                  <a:t>ANMELDEFRIST</a:t>
                </a:r>
                <a:endParaRPr kumimoji="0" lang="de-DE" sz="10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Calibri Light"/>
                  <a:cs typeface="Calibri Light"/>
                  <a:sym typeface="Calibri Light"/>
                </a:endParaRPr>
              </a:p>
            </p:txBody>
          </p:sp>
        </p:grpSp>
        <p:sp>
          <p:nvSpPr>
            <p:cNvPr id="65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</a:p>
          </p:txBody>
        </p:sp>
      </p:grpSp>
      <p:grpSp>
        <p:nvGrpSpPr>
          <p:cNvPr id="68" name="Gruppieren 67"/>
          <p:cNvGrpSpPr/>
          <p:nvPr/>
        </p:nvGrpSpPr>
        <p:grpSpPr>
          <a:xfrm rot="21176251">
            <a:off x="5635536" y="8420213"/>
            <a:ext cx="4625259" cy="774551"/>
            <a:chOff x="373861" y="10545822"/>
            <a:chExt cx="4625259" cy="774551"/>
          </a:xfrm>
        </p:grpSpPr>
        <p:sp>
          <p:nvSpPr>
            <p:cNvPr id="69" name="Rechteck 68"/>
            <p:cNvSpPr/>
            <p:nvPr/>
          </p:nvSpPr>
          <p:spPr>
            <a:xfrm>
              <a:off x="373861" y="10545822"/>
              <a:ext cx="4625259" cy="774551"/>
            </a:xfrm>
            <a:prstGeom prst="rect">
              <a:avLst/>
            </a:prstGeom>
            <a:solidFill>
              <a:schemeClr val="bg1"/>
            </a:solidFill>
            <a:ln w="28575" cap="flat">
              <a:solidFill>
                <a:schemeClr val="accent1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70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</a:p>
          </p:txBody>
        </p:sp>
      </p:grpSp>
      <p:grpSp>
        <p:nvGrpSpPr>
          <p:cNvPr id="71" name="Gruppieren 70"/>
          <p:cNvGrpSpPr/>
          <p:nvPr/>
        </p:nvGrpSpPr>
        <p:grpSpPr>
          <a:xfrm rot="21176251">
            <a:off x="5757206" y="9422449"/>
            <a:ext cx="4625259" cy="774551"/>
            <a:chOff x="373861" y="10545822"/>
            <a:chExt cx="4625259" cy="774551"/>
          </a:xfrm>
        </p:grpSpPr>
        <p:sp>
          <p:nvSpPr>
            <p:cNvPr id="72" name="Rechteck 71"/>
            <p:cNvSpPr/>
            <p:nvPr/>
          </p:nvSpPr>
          <p:spPr>
            <a:xfrm>
              <a:off x="373861" y="10545822"/>
              <a:ext cx="4625259" cy="774551"/>
            </a:xfrm>
            <a:prstGeom prst="rect">
              <a:avLst/>
            </a:prstGeom>
            <a:solidFill>
              <a:schemeClr val="bg1"/>
            </a:solidFill>
            <a:ln w="28575" cap="flat">
              <a:solidFill>
                <a:schemeClr val="accent1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73" name="Shape 54"/>
            <p:cNvSpPr/>
            <p:nvPr/>
          </p:nvSpPr>
          <p:spPr>
            <a:xfrm>
              <a:off x="543750" y="10721014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BASF FIRMENCUP VIRTUAL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F8991D"/>
      </a:accent1>
      <a:accent2>
        <a:srgbClr val="C4122F"/>
      </a:accent2>
      <a:accent3>
        <a:srgbClr val="A5A5A5"/>
      </a:accent3>
      <a:accent4>
        <a:srgbClr val="F8991D"/>
      </a:accent4>
      <a:accent5>
        <a:srgbClr val="C00000"/>
      </a:accent5>
      <a:accent6>
        <a:srgbClr val="7F7F7F"/>
      </a:accent6>
      <a:hlink>
        <a:srgbClr val="C00000"/>
      </a:hlink>
      <a:folHlink>
        <a:srgbClr val="F8991D"/>
      </a:folHlink>
    </a:clrScheme>
    <a:fontScheme name="Benutzerdefiniert 3">
      <a:majorFont>
        <a:latin typeface="Univers LT Std 55"/>
        <a:ea typeface=""/>
        <a:cs typeface=""/>
      </a:majorFont>
      <a:minorFont>
        <a:latin typeface="Univers LT Std 45 Light"/>
        <a:ea typeface=""/>
        <a:cs typeface="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0" ma:contentTypeDescription="Ein neues Dokument erstellen." ma:contentTypeScope="" ma:versionID="3e7923a80cf5f4fb5c161746a7aaa77b">
  <xsd:schema xmlns:xsd="http://www.w3.org/2001/XMLSchema" xmlns:xs="http://www.w3.org/2001/XMLSchema" xmlns:p="http://schemas.microsoft.com/office/2006/metadata/properties" xmlns:ns2="6cae48db-f1b4-4b31-a03c-3de594612edb" targetNamespace="http://schemas.microsoft.com/office/2006/metadata/properties" ma:root="true" ma:fieldsID="cccfbde38bd4e4b8d50034bfec0bec13" ns2:_="">
    <xsd:import namespace="6cae48db-f1b4-4b31-a03c-3de594612e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791EAD-C7DF-4D27-8A9D-701FBEC953F9}"/>
</file>

<file path=customXml/itemProps2.xml><?xml version="1.0" encoding="utf-8"?>
<ds:datastoreItem xmlns:ds="http://schemas.openxmlformats.org/officeDocument/2006/customXml" ds:itemID="{F8F797DD-C393-4ACB-878C-057E7A3A1A3C}"/>
</file>

<file path=customXml/itemProps3.xml><?xml version="1.0" encoding="utf-8"?>
<ds:datastoreItem xmlns:ds="http://schemas.openxmlformats.org/officeDocument/2006/customXml" ds:itemID="{89F45127-3015-4834-B032-DDDA4D8EDEB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Benutzerdefiniert</PresentationFormat>
  <Paragraphs>36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2" baseType="lpstr">
      <vt:lpstr>Arial</vt:lpstr>
      <vt:lpstr>Calibri Light</vt:lpstr>
      <vt:lpstr>Foco</vt:lpstr>
      <vt:lpstr>Helvetica Neue</vt:lpstr>
      <vt:lpstr>Trebuchet MS</vt:lpstr>
      <vt:lpstr>Univers LT Std 45 Light</vt:lpstr>
      <vt:lpstr>Default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Knopp, Emilie (Infront B2Run)</dc:creator>
  <cp:lastModifiedBy>Windows-Benutzer</cp:lastModifiedBy>
  <cp:revision>139</cp:revision>
  <cp:lastPrinted>2015-11-02T09:26:55Z</cp:lastPrinted>
  <dcterms:created xsi:type="dcterms:W3CDTF">2015-11-02T15:56:48Z</dcterms:created>
  <dcterms:modified xsi:type="dcterms:W3CDTF">2021-04-26T10:07:13Z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</Properties>
</file>