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925" r:id="rId5"/>
    <p:sldMasterId id="2147483799" r:id="rId6"/>
    <p:sldMasterId id="2147484094" r:id="rId7"/>
  </p:sldMasterIdLst>
  <p:notesMasterIdLst>
    <p:notesMasterId r:id="rId20"/>
  </p:notesMasterIdLst>
  <p:handoutMasterIdLst>
    <p:handoutMasterId r:id="rId21"/>
  </p:handoutMasterIdLst>
  <p:sldIdLst>
    <p:sldId id="437" r:id="rId8"/>
    <p:sldId id="465" r:id="rId9"/>
    <p:sldId id="430" r:id="rId10"/>
    <p:sldId id="466" r:id="rId11"/>
    <p:sldId id="458" r:id="rId12"/>
    <p:sldId id="459" r:id="rId13"/>
    <p:sldId id="460" r:id="rId14"/>
    <p:sldId id="467" r:id="rId15"/>
    <p:sldId id="468" r:id="rId16"/>
    <p:sldId id="443" r:id="rId17"/>
    <p:sldId id="444" r:id="rId18"/>
    <p:sldId id="375" r:id="rId19"/>
  </p:sldIdLst>
  <p:sldSz cx="9144000" cy="5143500" type="screen16x9"/>
  <p:notesSz cx="6797675" cy="9872663"/>
  <p:custDataLst>
    <p:tags r:id="rId22"/>
  </p:custDataLst>
  <p:defaultTextStyle>
    <a:defPPr>
      <a:defRPr lang="en-US"/>
    </a:defPPr>
    <a:lvl1pPr algn="ctr" rtl="0" fontAlgn="base">
      <a:spcBef>
        <a:spcPct val="0"/>
      </a:spcBef>
      <a:spcAft>
        <a:spcPct val="0"/>
      </a:spcAft>
      <a:defRPr sz="1600" kern="1200">
        <a:solidFill>
          <a:schemeClr val="tx1"/>
        </a:solidFill>
        <a:latin typeface="Arial" charset="0"/>
        <a:ea typeface="+mn-ea"/>
        <a:cs typeface="+mn-cs"/>
      </a:defRPr>
    </a:lvl1pPr>
    <a:lvl2pPr marL="457200" algn="ctr" rtl="0" fontAlgn="base">
      <a:spcBef>
        <a:spcPct val="0"/>
      </a:spcBef>
      <a:spcAft>
        <a:spcPct val="0"/>
      </a:spcAft>
      <a:defRPr sz="1600" kern="1200">
        <a:solidFill>
          <a:schemeClr val="tx1"/>
        </a:solidFill>
        <a:latin typeface="Arial" charset="0"/>
        <a:ea typeface="+mn-ea"/>
        <a:cs typeface="+mn-cs"/>
      </a:defRPr>
    </a:lvl2pPr>
    <a:lvl3pPr marL="914400" algn="ctr" rtl="0" fontAlgn="base">
      <a:spcBef>
        <a:spcPct val="0"/>
      </a:spcBef>
      <a:spcAft>
        <a:spcPct val="0"/>
      </a:spcAft>
      <a:defRPr sz="1600" kern="1200">
        <a:solidFill>
          <a:schemeClr val="tx1"/>
        </a:solidFill>
        <a:latin typeface="Arial" charset="0"/>
        <a:ea typeface="+mn-ea"/>
        <a:cs typeface="+mn-cs"/>
      </a:defRPr>
    </a:lvl3pPr>
    <a:lvl4pPr marL="1371600" algn="ctr" rtl="0" fontAlgn="base">
      <a:spcBef>
        <a:spcPct val="0"/>
      </a:spcBef>
      <a:spcAft>
        <a:spcPct val="0"/>
      </a:spcAft>
      <a:defRPr sz="1600" kern="1200">
        <a:solidFill>
          <a:schemeClr val="tx1"/>
        </a:solidFill>
        <a:latin typeface="Arial" charset="0"/>
        <a:ea typeface="+mn-ea"/>
        <a:cs typeface="+mn-cs"/>
      </a:defRPr>
    </a:lvl4pPr>
    <a:lvl5pPr marL="1828800" algn="ct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Presentation" id="{3FF4A54B-9DAF-456E-97CD-9F0F074D8E27}">
          <p14:sldIdLst>
            <p14:sldId id="437"/>
            <p14:sldId id="465"/>
            <p14:sldId id="430"/>
            <p14:sldId id="466"/>
            <p14:sldId id="458"/>
            <p14:sldId id="459"/>
            <p14:sldId id="460"/>
            <p14:sldId id="467"/>
            <p14:sldId id="468"/>
            <p14:sldId id="443"/>
            <p14:sldId id="444"/>
            <p14:sldId id="375"/>
          </p14:sldIdLst>
        </p14:section>
      </p14:sectionLst>
    </p:ext>
    <p:ext uri="{EFAFB233-063F-42B5-8137-9DF3F51BA10A}">
      <p15:sldGuideLst xmlns:p15="http://schemas.microsoft.com/office/powerpoint/2012/main">
        <p15:guide id="1" orient="horz" pos="123">
          <p15:clr>
            <a:srgbClr val="A4A3A4"/>
          </p15:clr>
        </p15:guide>
        <p15:guide id="2" orient="horz" pos="3162">
          <p15:clr>
            <a:srgbClr val="A4A3A4"/>
          </p15:clr>
        </p15:guide>
        <p15:guide id="3" orient="horz">
          <p15:clr>
            <a:srgbClr val="A4A3A4"/>
          </p15:clr>
        </p15:guide>
        <p15:guide id="4" orient="horz" pos="754">
          <p15:clr>
            <a:srgbClr val="A4A3A4"/>
          </p15:clr>
        </p15:guide>
        <p15:guide id="5" orient="horz" pos="531">
          <p15:clr>
            <a:srgbClr val="A4A3A4"/>
          </p15:clr>
        </p15:guide>
        <p15:guide id="6" orient="horz" pos="3072">
          <p15:clr>
            <a:srgbClr val="A4A3A4"/>
          </p15:clr>
        </p15:guide>
        <p15:guide id="7" orient="horz" pos="259">
          <p15:clr>
            <a:srgbClr val="A4A3A4"/>
          </p15:clr>
        </p15:guide>
        <p15:guide id="8" orient="horz" pos="1915" userDrawn="1">
          <p15:clr>
            <a:srgbClr val="A4A3A4"/>
          </p15:clr>
        </p15:guide>
        <p15:guide id="9" orient="horz" pos="1353">
          <p15:clr>
            <a:srgbClr val="A4A3A4"/>
          </p15:clr>
        </p15:guide>
        <p15:guide id="10" orient="horz" pos="2482">
          <p15:clr>
            <a:srgbClr val="A4A3A4"/>
          </p15:clr>
        </p15:guide>
        <p15:guide id="11" orient="horz" pos="1620">
          <p15:clr>
            <a:srgbClr val="A4A3A4"/>
          </p15:clr>
        </p15:guide>
        <p15:guide id="12" orient="horz" pos="2155">
          <p15:clr>
            <a:srgbClr val="A4A3A4"/>
          </p15:clr>
        </p15:guide>
        <p15:guide id="13" orient="horz" pos="351">
          <p15:clr>
            <a:srgbClr val="A4A3A4"/>
          </p15:clr>
        </p15:guide>
        <p15:guide id="14" orient="horz" pos="432">
          <p15:clr>
            <a:srgbClr val="A4A3A4"/>
          </p15:clr>
        </p15:guide>
        <p15:guide id="15" orient="horz" pos="776">
          <p15:clr>
            <a:srgbClr val="A4A3A4"/>
          </p15:clr>
        </p15:guide>
        <p15:guide id="16" pos="1791">
          <p15:clr>
            <a:srgbClr val="A4A3A4"/>
          </p15:clr>
        </p15:guide>
        <p15:guide id="17" pos="2018">
          <p15:clr>
            <a:srgbClr val="A4A3A4"/>
          </p15:clr>
        </p15:guide>
        <p15:guide id="18" pos="5284">
          <p15:clr>
            <a:srgbClr val="A4A3A4"/>
          </p15:clr>
        </p15:guide>
        <p15:guide id="19" pos="3742">
          <p15:clr>
            <a:srgbClr val="A4A3A4"/>
          </p15:clr>
        </p15:guide>
        <p15:guide id="20" pos="5556">
          <p15:clr>
            <a:srgbClr val="A4A3A4"/>
          </p15:clr>
        </p15:guide>
        <p15:guide id="21" pos="2880">
          <p15:clr>
            <a:srgbClr val="A4A3A4"/>
          </p15:clr>
        </p15:guide>
        <p15:guide id="22" pos="1927">
          <p15:clr>
            <a:srgbClr val="A4A3A4"/>
          </p15:clr>
        </p15:guide>
        <p15:guide id="23" pos="3833">
          <p15:clr>
            <a:srgbClr val="A4A3A4"/>
          </p15:clr>
        </p15:guide>
        <p15:guide id="24" pos="1474">
          <p15:clr>
            <a:srgbClr val="A4A3A4"/>
          </p15:clr>
        </p15:guide>
        <p15:guide id="25" pos="1565">
          <p15:clr>
            <a:srgbClr val="A4A3A4"/>
          </p15:clr>
        </p15:guide>
        <p15:guide id="26" pos="2835">
          <p15:clr>
            <a:srgbClr val="A4A3A4"/>
          </p15:clr>
        </p15:guide>
        <p15:guide id="27" pos="2929">
          <p15:clr>
            <a:srgbClr val="A4A3A4"/>
          </p15:clr>
        </p15:guide>
        <p15:guide id="28" pos="4195">
          <p15:clr>
            <a:srgbClr val="A4A3A4"/>
          </p15:clr>
        </p15:guide>
        <p15:guide id="29" pos="4286">
          <p15:clr>
            <a:srgbClr val="A4A3A4"/>
          </p15:clr>
        </p15:guide>
        <p15:guide id="30" pos="709">
          <p15:clr>
            <a:srgbClr val="A4A3A4"/>
          </p15:clr>
        </p15:guide>
        <p15:guide id="31" pos="204">
          <p15:clr>
            <a:srgbClr val="A4A3A4"/>
          </p15:clr>
        </p15:guide>
        <p15:guide id="32" pos="404">
          <p15:clr>
            <a:srgbClr val="A4A3A4"/>
          </p15:clr>
        </p15:guide>
        <p15:guide id="33" pos="300">
          <p15:clr>
            <a:srgbClr val="A4A3A4"/>
          </p15:clr>
        </p15:guide>
      </p15:sldGuideLst>
    </p:ext>
    <p:ext uri="{2D200454-40CA-4A62-9FC3-DE9A4176ACB9}">
      <p15:notesGuideLst xmlns:p15="http://schemas.microsoft.com/office/powerpoint/2012/main">
        <p15:guide id="1" orient="horz" pos="3129">
          <p15:clr>
            <a:srgbClr val="A4A3A4"/>
          </p15:clr>
        </p15:guide>
        <p15:guide id="2" pos="2141">
          <p15:clr>
            <a:srgbClr val="A4A3A4"/>
          </p15:clr>
        </p15:guide>
        <p15:guide id="3" orient="horz" pos="3110">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222"/>
    <a:srgbClr val="FFFFFF"/>
    <a:srgbClr val="942092"/>
    <a:srgbClr val="282986"/>
    <a:srgbClr val="0018A8"/>
    <a:srgbClr val="EAAB50"/>
    <a:srgbClr val="F7E243"/>
    <a:srgbClr val="6E2585"/>
    <a:srgbClr val="FF9900"/>
    <a:srgbClr val="F2C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4" autoAdjust="0"/>
    <p:restoredTop sz="95968" autoAdjust="0"/>
  </p:normalViewPr>
  <p:slideViewPr>
    <p:cSldViewPr snapToGrid="0">
      <p:cViewPr varScale="1">
        <p:scale>
          <a:sx n="85" d="100"/>
          <a:sy n="85" d="100"/>
        </p:scale>
        <p:origin x="792" y="72"/>
      </p:cViewPr>
      <p:guideLst>
        <p:guide orient="horz" pos="123"/>
        <p:guide orient="horz" pos="3162"/>
        <p:guide orient="horz"/>
        <p:guide orient="horz" pos="754"/>
        <p:guide orient="horz" pos="531"/>
        <p:guide orient="horz" pos="3072"/>
        <p:guide orient="horz" pos="259"/>
        <p:guide orient="horz" pos="1915"/>
        <p:guide orient="horz" pos="1353"/>
        <p:guide orient="horz" pos="2482"/>
        <p:guide orient="horz" pos="1620"/>
        <p:guide orient="horz" pos="2155"/>
        <p:guide orient="horz" pos="351"/>
        <p:guide orient="horz" pos="432"/>
        <p:guide orient="horz" pos="776"/>
        <p:guide pos="1791"/>
        <p:guide pos="2018"/>
        <p:guide pos="5284"/>
        <p:guide pos="3742"/>
        <p:guide pos="5556"/>
        <p:guide pos="2880"/>
        <p:guide pos="1927"/>
        <p:guide pos="3833"/>
        <p:guide pos="1474"/>
        <p:guide pos="1565"/>
        <p:guide pos="2835"/>
        <p:guide pos="2929"/>
        <p:guide pos="4195"/>
        <p:guide pos="4286"/>
        <p:guide pos="709"/>
        <p:guide pos="204"/>
        <p:guide pos="404"/>
        <p:guide pos="300"/>
      </p:guideLst>
    </p:cSldViewPr>
  </p:slideViewPr>
  <p:outlineViewPr>
    <p:cViewPr>
      <p:scale>
        <a:sx n="33" d="100"/>
        <a:sy n="33" d="100"/>
      </p:scale>
      <p:origin x="0" y="898"/>
    </p:cViewPr>
  </p:outlineViewPr>
  <p:notesTextViewPr>
    <p:cViewPr>
      <p:scale>
        <a:sx n="100" d="100"/>
        <a:sy n="100" d="100"/>
      </p:scale>
      <p:origin x="0" y="0"/>
    </p:cViewPr>
  </p:notesTextViewPr>
  <p:sorterViewPr>
    <p:cViewPr>
      <p:scale>
        <a:sx n="65" d="100"/>
        <a:sy n="65" d="100"/>
      </p:scale>
      <p:origin x="0" y="0"/>
    </p:cViewPr>
  </p:sorterViewPr>
  <p:notesViewPr>
    <p:cSldViewPr snapToGrid="0">
      <p:cViewPr varScale="1">
        <p:scale>
          <a:sx n="59" d="100"/>
          <a:sy n="59" d="100"/>
        </p:scale>
        <p:origin x="2736" y="82"/>
      </p:cViewPr>
      <p:guideLst>
        <p:guide orient="horz" pos="3129"/>
        <p:guide pos="2141"/>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237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4"/>
          <p:cNvSpPr>
            <a:spLocks noGrp="1" noRot="1" noChangeAspect="1" noChangeArrowheads="1" noTextEdit="1"/>
          </p:cNvSpPr>
          <p:nvPr>
            <p:ph type="sldImg" idx="2"/>
          </p:nvPr>
        </p:nvSpPr>
        <p:spPr bwMode="gray">
          <a:xfrm>
            <a:off x="117475" y="754063"/>
            <a:ext cx="6565900" cy="3692525"/>
          </a:xfrm>
          <a:prstGeom prst="rect">
            <a:avLst/>
          </a:prstGeom>
          <a:noFill/>
          <a:ln w="9525">
            <a:solidFill>
              <a:schemeClr val="hlink"/>
            </a:solidFill>
            <a:miter lim="800000"/>
            <a:headEnd/>
            <a:tailEnd/>
          </a:ln>
        </p:spPr>
      </p:sp>
      <p:sp>
        <p:nvSpPr>
          <p:cNvPr id="5125" name="Rectangle 5"/>
          <p:cNvSpPr>
            <a:spLocks noGrp="1" noChangeArrowheads="1"/>
          </p:cNvSpPr>
          <p:nvPr>
            <p:ph type="body" sz="quarter" idx="3"/>
          </p:nvPr>
        </p:nvSpPr>
        <p:spPr bwMode="gray">
          <a:xfrm>
            <a:off x="488232" y="5356546"/>
            <a:ext cx="5821213" cy="3365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GB" dirty="0"/>
              <a:t>Click to edit Master text styles</a:t>
            </a:r>
          </a:p>
          <a:p>
            <a:pPr lvl="1"/>
            <a:endParaRPr lang="en-GB" dirty="0"/>
          </a:p>
        </p:txBody>
      </p:sp>
      <p:sp>
        <p:nvSpPr>
          <p:cNvPr id="5126" name="doc id"/>
          <p:cNvSpPr>
            <a:spLocks noGrp="1" noChangeArrowheads="1"/>
          </p:cNvSpPr>
          <p:nvPr>
            <p:ph type="ftr" sz="quarter" idx="4"/>
          </p:nvPr>
        </p:nvSpPr>
        <p:spPr bwMode="gray">
          <a:xfrm>
            <a:off x="417815" y="9587131"/>
            <a:ext cx="1338173" cy="91831"/>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l" defTabSz="884170">
              <a:defRPr sz="600"/>
            </a:lvl1pPr>
          </a:lstStyle>
          <a:p>
            <a:r>
              <a:rPr lang="en-GB" dirty="0"/>
              <a:t>INFRONT POWERPOINT TEMPLATE</a:t>
            </a:r>
          </a:p>
        </p:txBody>
      </p:sp>
      <p:sp>
        <p:nvSpPr>
          <p:cNvPr id="5127" name="pg num"/>
          <p:cNvSpPr>
            <a:spLocks noGrp="1" noChangeArrowheads="1"/>
          </p:cNvSpPr>
          <p:nvPr>
            <p:ph type="sldNum" sz="quarter" idx="5"/>
          </p:nvPr>
        </p:nvSpPr>
        <p:spPr bwMode="gray">
          <a:xfrm>
            <a:off x="6077851" y="9587174"/>
            <a:ext cx="539871" cy="91787"/>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884170">
              <a:defRPr sz="600"/>
            </a:lvl1pPr>
          </a:lstStyle>
          <a:p>
            <a:fld id="{509E8855-A8A3-49FB-A550-9676713A5CAE}" type="slidenum">
              <a:rPr lang="en-GB" smtClean="0"/>
              <a:pPr/>
              <a:t>‹#›</a:t>
            </a:fld>
            <a:endParaRPr lang="en-GB" dirty="0"/>
          </a:p>
        </p:txBody>
      </p:sp>
      <p:sp>
        <p:nvSpPr>
          <p:cNvPr id="5137" name="McK Separator" hidden="1"/>
          <p:cNvSpPr>
            <a:spLocks noChangeShapeType="1"/>
          </p:cNvSpPr>
          <p:nvPr/>
        </p:nvSpPr>
        <p:spPr bwMode="gray">
          <a:xfrm>
            <a:off x="813720" y="1498083"/>
            <a:ext cx="5198406" cy="0"/>
          </a:xfrm>
          <a:prstGeom prst="line">
            <a:avLst/>
          </a:prstGeom>
          <a:noFill/>
          <a:ln w="9525">
            <a:solidFill>
              <a:schemeClr val="tx1"/>
            </a:solidFill>
            <a:round/>
            <a:headEnd/>
            <a:tailEnd/>
          </a:ln>
          <a:effectLst/>
        </p:spPr>
        <p:txBody>
          <a:bodyPr lIns="89348" tIns="44674" rIns="89348" bIns="44674"/>
          <a:lstStyle/>
          <a:p>
            <a:pPr algn="l">
              <a:defRPr/>
            </a:pPr>
            <a:endParaRPr lang="en-GB" dirty="0"/>
          </a:p>
        </p:txBody>
      </p:sp>
      <p:sp>
        <p:nvSpPr>
          <p:cNvPr id="5139" name="Text Box 19"/>
          <p:cNvSpPr txBox="1">
            <a:spLocks noChangeArrowheads="1"/>
          </p:cNvSpPr>
          <p:nvPr/>
        </p:nvSpPr>
        <p:spPr bwMode="auto">
          <a:xfrm>
            <a:off x="488231" y="285870"/>
            <a:ext cx="5253176" cy="152978"/>
          </a:xfrm>
          <a:prstGeom prst="rect">
            <a:avLst/>
          </a:prstGeom>
          <a:noFill/>
          <a:ln w="9525" algn="ctr">
            <a:noFill/>
            <a:miter lim="800000"/>
            <a:headEnd/>
            <a:tailEnd/>
          </a:ln>
          <a:effectLst/>
        </p:spPr>
        <p:txBody>
          <a:bodyPr lIns="0" tIns="0" rIns="0" bIns="0">
            <a:spAutoFit/>
          </a:bodyPr>
          <a:lstStyle/>
          <a:p>
            <a:pPr algn="l" defTabSz="912092">
              <a:spcBef>
                <a:spcPct val="50000"/>
              </a:spcBef>
            </a:pPr>
            <a:r>
              <a:rPr lang="en-GB" sz="1000" b="1" dirty="0" err="1"/>
              <a:t>Infront’s</a:t>
            </a:r>
            <a:r>
              <a:rPr lang="en-GB" sz="1000" b="1" dirty="0"/>
              <a:t> PowerPoint Template</a:t>
            </a:r>
          </a:p>
        </p:txBody>
      </p:sp>
    </p:spTree>
    <p:extLst>
      <p:ext uri="{BB962C8B-B14F-4D97-AF65-F5344CB8AC3E}">
        <p14:creationId xmlns:p14="http://schemas.microsoft.com/office/powerpoint/2010/main" val="2612122126"/>
      </p:ext>
    </p:extLst>
  </p:cSld>
  <p:clrMap bg1="lt1" tx1="dk1" bg2="lt2" tx2="dk2" accent1="accent1" accent2="accent2" accent3="accent3" accent4="accent4" accent5="accent5" accent6="accent6" hlink="hlink" folHlink="folHlink"/>
  <p:hf hdr="0" dt="0"/>
  <p:notesStyle>
    <a:lvl1pPr algn="l" rtl="0" fontAlgn="base">
      <a:lnSpc>
        <a:spcPct val="90000"/>
      </a:lnSpc>
      <a:spcBef>
        <a:spcPct val="30000"/>
      </a:spcBef>
      <a:spcAft>
        <a:spcPct val="0"/>
      </a:spcAft>
      <a:defRPr sz="1000" b="1" kern="1200">
        <a:solidFill>
          <a:schemeClr val="tx1"/>
        </a:solidFill>
        <a:latin typeface="Arial" charset="0"/>
        <a:ea typeface="+mn-ea"/>
        <a:cs typeface="+mn-cs"/>
      </a:defRPr>
    </a:lvl1pPr>
    <a:lvl2pPr marL="285750" indent="-285750" algn="l" rtl="0" fontAlgn="base">
      <a:spcBef>
        <a:spcPct val="300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spcBef>
        <a:spcPct val="30000"/>
      </a:spcBef>
      <a:spcAft>
        <a:spcPct val="0"/>
      </a:spcAft>
      <a:defRPr sz="1200" kern="1200">
        <a:solidFill>
          <a:schemeClr val="tx1"/>
        </a:solidFill>
        <a:latin typeface="Times New Roman" pitchFamily="18" charset="0"/>
        <a:ea typeface="+mn-ea"/>
        <a:cs typeface="+mn-cs"/>
      </a:defRPr>
    </a:lvl3pPr>
    <a:lvl4pPr marL="1600200" indent="-228600" algn="l" rtl="0" fontAlgn="base">
      <a:spcBef>
        <a:spcPct val="30000"/>
      </a:spcBef>
      <a:spcAft>
        <a:spcPct val="0"/>
      </a:spcAft>
      <a:defRPr sz="1200" kern="1200">
        <a:solidFill>
          <a:schemeClr val="tx1"/>
        </a:solidFill>
        <a:latin typeface="Times New Roman" pitchFamily="18" charset="0"/>
        <a:ea typeface="+mn-ea"/>
        <a:cs typeface="+mn-cs"/>
      </a:defRPr>
    </a:lvl4pPr>
    <a:lvl5pPr marL="2057400" indent="-2286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Footer Placeholder 3"/>
          <p:cNvSpPr>
            <a:spLocks noGrp="1"/>
          </p:cNvSpPr>
          <p:nvPr>
            <p:ph type="ftr" sz="quarter" idx="10"/>
          </p:nvPr>
        </p:nvSpPr>
        <p:spPr/>
        <p:txBody>
          <a:bodyPr/>
          <a:lstStyle/>
          <a:p>
            <a:r>
              <a:rPr lang="en-GB"/>
              <a:t>INFRONT POWERPOINT TEMPLATE</a:t>
            </a:r>
            <a:endParaRPr lang="en-GB" dirty="0"/>
          </a:p>
        </p:txBody>
      </p:sp>
      <p:sp>
        <p:nvSpPr>
          <p:cNvPr id="5" name="Slide Number Placeholder 4"/>
          <p:cNvSpPr>
            <a:spLocks noGrp="1"/>
          </p:cNvSpPr>
          <p:nvPr>
            <p:ph type="sldNum" sz="quarter" idx="11"/>
          </p:nvPr>
        </p:nvSpPr>
        <p:spPr/>
        <p:txBody>
          <a:bodyPr/>
          <a:lstStyle/>
          <a:p>
            <a:fld id="{509E8855-A8A3-49FB-A550-9676713A5CAE}" type="slidenum">
              <a:rPr lang="en-GB" smtClean="0"/>
              <a:pPr/>
              <a:t>7</a:t>
            </a:fld>
            <a:endParaRPr lang="en-GB" dirty="0"/>
          </a:p>
        </p:txBody>
      </p:sp>
    </p:spTree>
    <p:extLst>
      <p:ext uri="{BB962C8B-B14F-4D97-AF65-F5344CB8AC3E}">
        <p14:creationId xmlns:p14="http://schemas.microsoft.com/office/powerpoint/2010/main" val="2250758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8.png"/><Relationship Id="rId7" Type="http://schemas.openxmlformats.org/officeDocument/2006/relationships/image" Target="../media/image19.jp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www.b2run.ch/" TargetMode="External"/><Relationship Id="rId5" Type="http://schemas.openxmlformats.org/officeDocument/2006/relationships/hyperlink" Target="mailto:info@b2run.ch" TargetMode="External"/><Relationship Id="rId4" Type="http://schemas.openxmlformats.org/officeDocument/2006/relationships/image" Target="../media/image9.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cxnSp>
        <p:nvCxnSpPr>
          <p:cNvPr id="14" name="Straight Connector 13"/>
          <p:cNvCxnSpPr/>
          <p:nvPr userDrawn="1"/>
        </p:nvCxnSpPr>
        <p:spPr bwMode="auto">
          <a:xfrm>
            <a:off x="639951" y="4371950"/>
            <a:ext cx="3517272" cy="0"/>
          </a:xfrm>
          <a:prstGeom prst="line">
            <a:avLst/>
          </a:prstGeom>
          <a:solidFill>
            <a:schemeClr val="bg2"/>
          </a:solidFill>
          <a:ln w="19050" cap="flat" cmpd="sng" algn="ctr">
            <a:solidFill>
              <a:schemeClr val="tx2"/>
            </a:solidFill>
            <a:prstDash val="solid"/>
            <a:round/>
            <a:headEnd type="none" w="med" len="med"/>
            <a:tailEnd type="none" w="med" len="med"/>
          </a:ln>
          <a:effectLst/>
        </p:spPr>
      </p:cxnSp>
      <p:sp>
        <p:nvSpPr>
          <p:cNvPr id="17" name="Text Placeholder 5"/>
          <p:cNvSpPr>
            <a:spLocks noGrp="1"/>
          </p:cNvSpPr>
          <p:nvPr>
            <p:ph type="body" sz="quarter" idx="10"/>
          </p:nvPr>
        </p:nvSpPr>
        <p:spPr>
          <a:xfrm>
            <a:off x="639951" y="4443958"/>
            <a:ext cx="6019612" cy="288032"/>
          </a:xfrm>
          <a:prstGeom prst="rect">
            <a:avLst/>
          </a:prstGeom>
        </p:spPr>
        <p:txBody>
          <a:bodyPr lIns="0" tIns="0" rIns="0" bIns="0"/>
          <a:lstStyle>
            <a:lvl1pPr>
              <a:defRPr sz="1400" b="0" i="1" cap="none" baseline="0">
                <a:solidFill>
                  <a:schemeClr val="accent2"/>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18" name="Titel 1"/>
          <p:cNvSpPr>
            <a:spLocks noGrp="1"/>
          </p:cNvSpPr>
          <p:nvPr>
            <p:ph type="title"/>
          </p:nvPr>
        </p:nvSpPr>
        <p:spPr>
          <a:xfrm>
            <a:off x="639950" y="3939902"/>
            <a:ext cx="6019612" cy="360040"/>
          </a:xfrm>
          <a:prstGeom prst="rect">
            <a:avLst/>
          </a:prstGeom>
        </p:spPr>
        <p:txBody>
          <a:bodyPr lIns="0" tIns="0" rIns="0" bIns="0" anchor="b" anchorCtr="0">
            <a:noAutofit/>
          </a:bodyPr>
          <a:lstStyle>
            <a:lvl1pPr>
              <a:lnSpc>
                <a:spcPct val="80000"/>
              </a:lnSpc>
              <a:defRPr sz="1800" b="1" i="1" kern="1200" cap="all" spc="0" baseline="0">
                <a:solidFill>
                  <a:schemeClr val="tx2"/>
                </a:solidFill>
                <a:latin typeface="+mj-lt"/>
              </a:defRPr>
            </a:lvl1pPr>
          </a:lstStyle>
          <a:p>
            <a:r>
              <a:rPr lang="en-US"/>
              <a:t>Click to edit Master title style</a:t>
            </a:r>
            <a:endParaRPr lang="en-GB" dirty="0"/>
          </a:p>
        </p:txBody>
      </p:sp>
      <p:sp>
        <p:nvSpPr>
          <p:cNvPr id="20" name="Picture Placeholder 13"/>
          <p:cNvSpPr>
            <a:spLocks noGrp="1"/>
          </p:cNvSpPr>
          <p:nvPr>
            <p:ph type="pic" sz="quarter" idx="11"/>
          </p:nvPr>
        </p:nvSpPr>
        <p:spPr>
          <a:xfrm>
            <a:off x="639950" y="843558"/>
            <a:ext cx="8504050" cy="3082313"/>
          </a:xfrm>
          <a:prstGeom prst="rect">
            <a:avLst/>
          </a:pr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2939" y="114416"/>
            <a:ext cx="2464857" cy="657135"/>
          </a:xfrm>
          <a:prstGeom prst="rect">
            <a:avLst/>
          </a:prstGeom>
        </p:spPr>
      </p:pic>
    </p:spTree>
    <p:extLst>
      <p:ext uri="{BB962C8B-B14F-4D97-AF65-F5344CB8AC3E}">
        <p14:creationId xmlns:p14="http://schemas.microsoft.com/office/powerpoint/2010/main" val="26831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238245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423170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062"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161340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26911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180929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130"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83943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2272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2"/>
                </a:solidFill>
                <a:effectLst/>
                <a:uLnTx/>
                <a:uFillTx/>
                <a:latin typeface="Calibri" panose="020F0502020204030204"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
        <p:nvSpPr>
          <p:cNvPr id="10" name="TextBox 1" descr="&lt;Firma_Name&gt;&#10;&lt;Mitarbeiter_Ersteller_Vorname&gt; &lt;Mitarbeiter_Ersteller_Name&gt;&#10;&lt;Mitarbeiter_Ersteller_Funktion&gt;, &lt;Mitarbeiter_Ersteller_Department&gt;&#10;Tel. &lt;Mitarbeiter_Ersteller_Telefon&gt;&#10;&lt;Mitarbeiter_Ersteller_Mail&gt;"/>
          <p:cNvSpPr txBox="1"/>
          <p:nvPr userDrawn="1"/>
        </p:nvSpPr>
        <p:spPr>
          <a:xfrm>
            <a:off x="323851" y="1658815"/>
            <a:ext cx="3852942" cy="1623647"/>
          </a:xfrm>
          <a:prstGeom prst="rect">
            <a:avLst/>
          </a:prstGeom>
          <a:noFill/>
        </p:spPr>
        <p:txBody>
          <a:bodyPr wrap="square" lIns="0" tIns="0" rIns="0" bIns="0" rtlCol="0">
            <a:noAutofit/>
          </a:bodyPr>
          <a:lstStyle/>
          <a:p>
            <a:pPr algn="l"/>
            <a:r>
              <a:rPr lang="de-CH" sz="1000" dirty="0">
                <a:solidFill>
                  <a:schemeClr val="tx2"/>
                </a:solidFill>
                <a:latin typeface="Calibri" panose="020F0502020204030204" pitchFamily="34" charset="0"/>
              </a:rPr>
              <a:t>Dominique Bucheli</a:t>
            </a:r>
          </a:p>
          <a:p>
            <a:pPr algn="l"/>
            <a:r>
              <a:rPr lang="de-CH" sz="1000" dirty="0">
                <a:latin typeface="Calibri" panose="020F0502020204030204" pitchFamily="34" charset="0"/>
              </a:rPr>
              <a:t>info@b2run.ch</a:t>
            </a:r>
          </a:p>
          <a:p>
            <a:pPr algn="l"/>
            <a:r>
              <a:rPr lang="de-CH" sz="1000" dirty="0">
                <a:latin typeface="Calibri" panose="020F0502020204030204" pitchFamily="34" charset="0"/>
              </a:rPr>
              <a:t>Tel. +41 41 726 17 11</a:t>
            </a:r>
          </a:p>
          <a:p>
            <a:pPr algn="l"/>
            <a:endParaRPr lang="de-CH" sz="1000" dirty="0">
              <a:solidFill>
                <a:schemeClr val="tx2"/>
              </a:solidFill>
              <a:latin typeface="Calibri" panose="020F0502020204030204" pitchFamily="34" charset="0"/>
            </a:endParaRPr>
          </a:p>
          <a:p>
            <a:pPr algn="l"/>
            <a:r>
              <a:rPr lang="de-CH" sz="1000" dirty="0">
                <a:latin typeface="Calibri" panose="020F0502020204030204" pitchFamily="34" charset="0"/>
              </a:rPr>
              <a:t>Infront Sport &amp;</a:t>
            </a:r>
            <a:r>
              <a:rPr lang="de-CH" sz="1000" baseline="0" dirty="0">
                <a:latin typeface="Calibri" panose="020F0502020204030204" pitchFamily="34" charset="0"/>
              </a:rPr>
              <a:t> Media </a:t>
            </a:r>
            <a:r>
              <a:rPr lang="de-CH" sz="1000" dirty="0">
                <a:latin typeface="Calibri" panose="020F0502020204030204" pitchFamily="34" charset="0"/>
              </a:rPr>
              <a:t>AG</a:t>
            </a:r>
          </a:p>
          <a:p>
            <a:pPr algn="l"/>
            <a:r>
              <a:rPr lang="de-CH" sz="1000" dirty="0">
                <a:latin typeface="Calibri" panose="020F0502020204030204" pitchFamily="34" charset="0"/>
              </a:rPr>
              <a:t>Grafenauweg 2</a:t>
            </a:r>
          </a:p>
          <a:p>
            <a:pPr algn="l"/>
            <a:r>
              <a:rPr lang="de-CH" sz="1000" dirty="0">
                <a:latin typeface="Calibri" panose="020F0502020204030204" pitchFamily="34" charset="0"/>
              </a:rPr>
              <a:t>6302 Zug</a:t>
            </a:r>
          </a:p>
          <a:p>
            <a:pPr algn="l"/>
            <a:endParaRPr lang="de-CH" sz="1000" dirty="0">
              <a:latin typeface="Calibri" panose="020F0502020204030204" pitchFamily="34" charset="0"/>
            </a:endParaRPr>
          </a:p>
          <a:p>
            <a:pPr algn="l"/>
            <a:r>
              <a:rPr lang="de-CH" sz="1000" dirty="0">
                <a:latin typeface="Calibri" panose="020F0502020204030204" pitchFamily="34" charset="0"/>
              </a:rPr>
              <a:t>www.b2run.ch</a:t>
            </a:r>
            <a:endParaRPr lang="en-GB" sz="1000" dirty="0">
              <a:solidFill>
                <a:schemeClr val="tx1"/>
              </a:solidFill>
              <a:latin typeface="Calibri" panose="020F0502020204030204" pitchFamily="34" charset="0"/>
            </a:endParaRPr>
          </a:p>
        </p:txBody>
      </p:sp>
      <p:sp>
        <p:nvSpPr>
          <p:cNvPr id="15" name="Title 1"/>
          <p:cNvSpPr txBox="1">
            <a:spLocks/>
          </p:cNvSpPr>
          <p:nvPr userDrawn="1"/>
        </p:nvSpPr>
        <p:spPr>
          <a:xfrm>
            <a:off x="278129" y="357823"/>
            <a:ext cx="5616576" cy="792162"/>
          </a:xfrm>
          <a:prstGeom prst="rect">
            <a:avLst/>
          </a:prstGeom>
        </p:spPr>
        <p:txBody>
          <a:bodyPr anchor="ctr"/>
          <a:lst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a:lstStyle>
          <a:p>
            <a:r>
              <a:rPr lang="en-GB" sz="4000" kern="0" dirty="0" err="1">
                <a:latin typeface="Calibri" panose="020F0502020204030204" pitchFamily="34" charset="0"/>
              </a:rPr>
              <a:t>Vielen</a:t>
            </a:r>
            <a:r>
              <a:rPr lang="en-GB" sz="4000" kern="0" dirty="0">
                <a:latin typeface="Calibri" panose="020F0502020204030204" pitchFamily="34" charset="0"/>
              </a:rPr>
              <a:t> dank.</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57611" y="4524230"/>
            <a:ext cx="1200421" cy="357719"/>
          </a:xfrm>
          <a:prstGeom prst="rect">
            <a:avLst/>
          </a:prstGeom>
        </p:spPr>
      </p:pic>
    </p:spTree>
    <p:extLst>
      <p:ext uri="{BB962C8B-B14F-4D97-AF65-F5344CB8AC3E}">
        <p14:creationId xmlns:p14="http://schemas.microsoft.com/office/powerpoint/2010/main" val="4256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_only_Beschreib">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968123-BF33-4DB9-9568-8BF1218DDB4D}"/>
              </a:ext>
            </a:extLst>
          </p:cNvPr>
          <p:cNvPicPr>
            <a:picLocks noChangeAspect="1"/>
          </p:cNvPicPr>
          <p:nvPr userDrawn="1"/>
        </p:nvPicPr>
        <p:blipFill>
          <a:blip r:embed="rId2"/>
          <a:stretch>
            <a:fillRect/>
          </a:stretch>
        </p:blipFill>
        <p:spPr>
          <a:xfrm>
            <a:off x="296825" y="1497795"/>
            <a:ext cx="8476565" cy="3208884"/>
          </a:xfrm>
          <a:prstGeom prst="rect">
            <a:avLst/>
          </a:prstGeom>
        </p:spPr>
      </p:pic>
      <p:pic>
        <p:nvPicPr>
          <p:cNvPr id="7" name="Picture 6">
            <a:extLst>
              <a:ext uri="{FF2B5EF4-FFF2-40B4-BE49-F238E27FC236}">
                <a16:creationId xmlns:a16="http://schemas.microsoft.com/office/drawing/2014/main" id="{86341BA7-70C8-436C-89C0-C2136BE1AB43}"/>
              </a:ext>
            </a:extLst>
          </p:cNvPr>
          <p:cNvPicPr>
            <a:picLocks noChangeAspect="1"/>
          </p:cNvPicPr>
          <p:nvPr userDrawn="1"/>
        </p:nvPicPr>
        <p:blipFill>
          <a:blip r:embed="rId3"/>
          <a:stretch>
            <a:fillRect/>
          </a:stretch>
        </p:blipFill>
        <p:spPr>
          <a:xfrm>
            <a:off x="296825" y="452273"/>
            <a:ext cx="5232105" cy="389530"/>
          </a:xfrm>
          <a:prstGeom prst="rect">
            <a:avLst/>
          </a:prstGeom>
        </p:spPr>
      </p:pic>
      <p:pic>
        <p:nvPicPr>
          <p:cNvPr id="4" name="Picture 3">
            <a:extLst>
              <a:ext uri="{FF2B5EF4-FFF2-40B4-BE49-F238E27FC236}">
                <a16:creationId xmlns:a16="http://schemas.microsoft.com/office/drawing/2014/main" id="{21928476-27D5-4059-B02B-67A453CC613A}"/>
              </a:ext>
            </a:extLst>
          </p:cNvPr>
          <p:cNvPicPr>
            <a:picLocks noChangeAspect="1"/>
          </p:cNvPicPr>
          <p:nvPr userDrawn="1"/>
        </p:nvPicPr>
        <p:blipFill>
          <a:blip r:embed="rId2"/>
          <a:stretch>
            <a:fillRect/>
          </a:stretch>
        </p:blipFill>
        <p:spPr>
          <a:xfrm>
            <a:off x="296825" y="1497795"/>
            <a:ext cx="8476565" cy="3208884"/>
          </a:xfrm>
          <a:prstGeom prst="rect">
            <a:avLst/>
          </a:prstGeom>
        </p:spPr>
      </p:pic>
      <p:sp>
        <p:nvSpPr>
          <p:cNvPr id="5" name="Rectangle 4">
            <a:extLst>
              <a:ext uri="{FF2B5EF4-FFF2-40B4-BE49-F238E27FC236}">
                <a16:creationId xmlns:a16="http://schemas.microsoft.com/office/drawing/2014/main" id="{D5F7FFD8-B03D-4DDA-A6D3-D3E9FF670DD1}"/>
              </a:ext>
            </a:extLst>
          </p:cNvPr>
          <p:cNvSpPr/>
          <p:nvPr userDrawn="1"/>
        </p:nvSpPr>
        <p:spPr bwMode="blackWhite">
          <a:xfrm>
            <a:off x="472966" y="3237186"/>
            <a:ext cx="8124496" cy="483476"/>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
        <p:nvSpPr>
          <p:cNvPr id="8" name="Rectangle 7">
            <a:extLst>
              <a:ext uri="{FF2B5EF4-FFF2-40B4-BE49-F238E27FC236}">
                <a16:creationId xmlns:a16="http://schemas.microsoft.com/office/drawing/2014/main" id="{E1A746A3-4837-4BD0-9DAF-CCB6C9087B19}"/>
              </a:ext>
            </a:extLst>
          </p:cNvPr>
          <p:cNvSpPr/>
          <p:nvPr userDrawn="1"/>
        </p:nvSpPr>
        <p:spPr bwMode="blackWhite">
          <a:xfrm>
            <a:off x="6758152" y="3720662"/>
            <a:ext cx="2191379" cy="357352"/>
          </a:xfrm>
          <a:prstGeom prst="rect">
            <a:avLst/>
          </a:prstGeom>
          <a:solidFill>
            <a:srgbClr val="FFFFFF"/>
          </a:solidFill>
          <a:ln>
            <a:noFill/>
          </a:ln>
          <a:effectLst/>
        </p:spPr>
        <p:txBody>
          <a:bodyPr rtlCol="0" anchor="ctr"/>
          <a:lstStyle/>
          <a:p>
            <a:pPr algn="l"/>
            <a:endParaRPr lang="en-GB" sz="1000" dirty="0">
              <a:solidFill>
                <a:schemeClr val="bg1"/>
              </a:solidFill>
            </a:endParaRPr>
          </a:p>
        </p:txBody>
      </p:sp>
    </p:spTree>
    <p:extLst>
      <p:ext uri="{BB962C8B-B14F-4D97-AF65-F5344CB8AC3E}">
        <p14:creationId xmlns:p14="http://schemas.microsoft.com/office/powerpoint/2010/main" val="97845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_text">
    <p:spTree>
      <p:nvGrpSpPr>
        <p:cNvPr id="1" name=""/>
        <p:cNvGrpSpPr/>
        <p:nvPr/>
      </p:nvGrpSpPr>
      <p:grpSpPr>
        <a:xfrm>
          <a:off x="0" y="0"/>
          <a:ext cx="0" cy="0"/>
          <a:chOff x="0" y="0"/>
          <a:chExt cx="0" cy="0"/>
        </a:xfrm>
      </p:grpSpPr>
      <p:sp>
        <p:nvSpPr>
          <p:cNvPr id="6"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4" name="Text Placeholder 3"/>
          <p:cNvSpPr>
            <a:spLocks noGrp="1"/>
          </p:cNvSpPr>
          <p:nvPr>
            <p:ph type="body" sz="quarter" idx="13"/>
          </p:nvPr>
        </p:nvSpPr>
        <p:spPr>
          <a:xfrm>
            <a:off x="323850" y="1203325"/>
            <a:ext cx="8474075" cy="3673475"/>
          </a:xfrm>
        </p:spPr>
        <p:txBody>
          <a:bodyPr/>
          <a:lstStyle>
            <a:lvl5pPr>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Tree>
    <p:extLst>
      <p:ext uri="{BB962C8B-B14F-4D97-AF65-F5344CB8AC3E}">
        <p14:creationId xmlns:p14="http://schemas.microsoft.com/office/powerpoint/2010/main" val="1075149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Layout">
    <p:spTree>
      <p:nvGrpSpPr>
        <p:cNvPr id="1" name=""/>
        <p:cNvGrpSpPr/>
        <p:nvPr/>
      </p:nvGrpSpPr>
      <p:grpSpPr>
        <a:xfrm>
          <a:off x="0" y="0"/>
          <a:ext cx="0" cy="0"/>
          <a:chOff x="0" y="0"/>
          <a:chExt cx="0" cy="0"/>
        </a:xfrm>
      </p:grpSpPr>
      <p:sp>
        <p:nvSpPr>
          <p:cNvPr id="7"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lvl1pPr>
              <a:defRPr lang="en-GB" noProof="0" dirty="0"/>
            </a:lvl1pPr>
          </a:lstStyle>
          <a:p>
            <a:pPr lvl="0"/>
            <a:r>
              <a:rPr lang="en-GB" noProof="0" dirty="0"/>
              <a:t>Click to edit Master title style</a:t>
            </a:r>
          </a:p>
        </p:txBody>
      </p:sp>
      <p:pic>
        <p:nvPicPr>
          <p:cNvPr id="2" name="Picture 1"/>
          <p:cNvPicPr>
            <a:picLocks noChangeAspect="1"/>
          </p:cNvPicPr>
          <p:nvPr userDrawn="1"/>
        </p:nvPicPr>
        <p:blipFill>
          <a:blip r:embed="rId2"/>
          <a:stretch>
            <a:fillRect/>
          </a:stretch>
        </p:blipFill>
        <p:spPr>
          <a:xfrm>
            <a:off x="188950" y="1090227"/>
            <a:ext cx="1810723" cy="687794"/>
          </a:xfrm>
          <a:prstGeom prst="rect">
            <a:avLst/>
          </a:prstGeom>
        </p:spPr>
      </p:pic>
      <p:pic>
        <p:nvPicPr>
          <p:cNvPr id="3" name="Picture 2"/>
          <p:cNvPicPr>
            <a:picLocks noChangeAspect="1"/>
          </p:cNvPicPr>
          <p:nvPr userDrawn="1"/>
        </p:nvPicPr>
        <p:blipFill>
          <a:blip r:embed="rId3"/>
          <a:stretch>
            <a:fillRect/>
          </a:stretch>
        </p:blipFill>
        <p:spPr>
          <a:xfrm>
            <a:off x="3269996" y="1090227"/>
            <a:ext cx="4397296" cy="281262"/>
          </a:xfrm>
          <a:prstGeom prst="rect">
            <a:avLst/>
          </a:prstGeom>
        </p:spPr>
      </p:pic>
    </p:spTree>
    <p:extLst>
      <p:ext uri="{BB962C8B-B14F-4D97-AF65-F5344CB8AC3E}">
        <p14:creationId xmlns:p14="http://schemas.microsoft.com/office/powerpoint/2010/main" val="372561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eppex_Auswah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p:cNvPicPr>
            <a:picLocks noChangeAspect="1"/>
          </p:cNvPicPr>
          <p:nvPr userDrawn="1"/>
        </p:nvPicPr>
        <p:blipFill>
          <a:blip r:embed="rId2"/>
          <a:stretch>
            <a:fillRect/>
          </a:stretch>
        </p:blipFill>
        <p:spPr>
          <a:xfrm>
            <a:off x="241004" y="1141117"/>
            <a:ext cx="7698089" cy="3863274"/>
          </a:xfrm>
          <a:prstGeom prst="rect">
            <a:avLst/>
          </a:prstGeom>
        </p:spPr>
      </p:pic>
    </p:spTree>
    <p:extLst>
      <p:ext uri="{BB962C8B-B14F-4D97-AF65-F5344CB8AC3E}">
        <p14:creationId xmlns:p14="http://schemas.microsoft.com/office/powerpoint/2010/main" val="151997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_photo_composition_6">
    <p:spTree>
      <p:nvGrpSpPr>
        <p:cNvPr id="1" name=""/>
        <p:cNvGrpSpPr/>
        <p:nvPr/>
      </p:nvGrpSpPr>
      <p:grpSpPr>
        <a:xfrm>
          <a:off x="0" y="0"/>
          <a:ext cx="0" cy="0"/>
          <a:chOff x="0" y="0"/>
          <a:chExt cx="0" cy="0"/>
        </a:xfrm>
      </p:grpSpPr>
      <p:sp>
        <p:nvSpPr>
          <p:cNvPr id="24" name="Picture Placeholder 3"/>
          <p:cNvSpPr>
            <a:spLocks noGrp="1"/>
          </p:cNvSpPr>
          <p:nvPr>
            <p:ph type="pic" sz="quarter" idx="64"/>
          </p:nvPr>
        </p:nvSpPr>
        <p:spPr>
          <a:xfrm>
            <a:off x="32385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5" name="Picture Placeholder 3"/>
          <p:cNvSpPr>
            <a:spLocks noGrp="1"/>
          </p:cNvSpPr>
          <p:nvPr>
            <p:ph type="pic" sz="quarter" idx="65"/>
          </p:nvPr>
        </p:nvSpPr>
        <p:spPr>
          <a:xfrm>
            <a:off x="327647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9" name="Picture Placeholder 3"/>
          <p:cNvSpPr>
            <a:spLocks noGrp="1"/>
          </p:cNvSpPr>
          <p:nvPr>
            <p:ph type="pic" sz="quarter" idx="23"/>
          </p:nvPr>
        </p:nvSpPr>
        <p:spPr>
          <a:xfrm>
            <a:off x="32385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3" name="Picture Placeholder 3"/>
          <p:cNvSpPr>
            <a:spLocks noGrp="1"/>
          </p:cNvSpPr>
          <p:nvPr>
            <p:ph type="pic" sz="quarter" idx="63"/>
          </p:nvPr>
        </p:nvSpPr>
        <p:spPr>
          <a:xfrm>
            <a:off x="3275047"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Text Placeholder 3"/>
          <p:cNvSpPr>
            <a:spLocks noGrp="1"/>
          </p:cNvSpPr>
          <p:nvPr>
            <p:ph type="body" sz="quarter" idx="58" hasCustomPrompt="1"/>
          </p:nvPr>
        </p:nvSpPr>
        <p:spPr>
          <a:xfrm>
            <a:off x="1372669"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18" name="Text Placeholder 3"/>
          <p:cNvSpPr>
            <a:spLocks noGrp="1"/>
          </p:cNvSpPr>
          <p:nvPr>
            <p:ph type="body" sz="quarter" idx="59" hasCustomPrompt="1"/>
          </p:nvPr>
        </p:nvSpPr>
        <p:spPr>
          <a:xfrm>
            <a:off x="4323882"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3" name="Text Placeholder 2"/>
          <p:cNvSpPr>
            <a:spLocks noGrp="1"/>
          </p:cNvSpPr>
          <p:nvPr>
            <p:ph type="body" sz="quarter" idx="42" hasCustomPrompt="1"/>
          </p:nvPr>
        </p:nvSpPr>
        <p:spPr>
          <a:xfrm>
            <a:off x="1372669"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1</a:t>
            </a:r>
          </a:p>
        </p:txBody>
      </p:sp>
      <p:sp>
        <p:nvSpPr>
          <p:cNvPr id="61" name="Text Placeholder 2"/>
          <p:cNvSpPr>
            <a:spLocks noGrp="1"/>
          </p:cNvSpPr>
          <p:nvPr>
            <p:ph type="body" sz="quarter" idx="45" hasCustomPrompt="1"/>
          </p:nvPr>
        </p:nvSpPr>
        <p:spPr>
          <a:xfrm>
            <a:off x="4323882"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2</a:t>
            </a:r>
          </a:p>
        </p:txBody>
      </p:sp>
      <p:sp>
        <p:nvSpPr>
          <p:cNvPr id="20" name="Text Placeholder 3"/>
          <p:cNvSpPr>
            <a:spLocks noGrp="1"/>
          </p:cNvSpPr>
          <p:nvPr>
            <p:ph type="body" sz="quarter" idx="60" hasCustomPrompt="1"/>
          </p:nvPr>
        </p:nvSpPr>
        <p:spPr>
          <a:xfrm>
            <a:off x="1404959"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1" name="Text Placeholder 3"/>
          <p:cNvSpPr>
            <a:spLocks noGrp="1"/>
          </p:cNvSpPr>
          <p:nvPr>
            <p:ph type="body" sz="quarter" idx="61" hasCustomPrompt="1"/>
          </p:nvPr>
        </p:nvSpPr>
        <p:spPr>
          <a:xfrm>
            <a:off x="435759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71" name="Text Placeholder 2"/>
          <p:cNvSpPr>
            <a:spLocks noGrp="1"/>
          </p:cNvSpPr>
          <p:nvPr>
            <p:ph type="body" sz="quarter" idx="51" hasCustomPrompt="1"/>
          </p:nvPr>
        </p:nvSpPr>
        <p:spPr>
          <a:xfrm>
            <a:off x="1404959"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4</a:t>
            </a:r>
          </a:p>
        </p:txBody>
      </p:sp>
      <p:sp>
        <p:nvSpPr>
          <p:cNvPr id="75" name="Text Placeholder 2"/>
          <p:cNvSpPr>
            <a:spLocks noGrp="1"/>
          </p:cNvSpPr>
          <p:nvPr>
            <p:ph type="body" sz="quarter" idx="54" hasCustomPrompt="1"/>
          </p:nvPr>
        </p:nvSpPr>
        <p:spPr>
          <a:xfrm>
            <a:off x="435759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5</a:t>
            </a:r>
          </a:p>
        </p:txBody>
      </p:sp>
      <p:sp>
        <p:nvSpPr>
          <p:cNvPr id="22"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6" name="Picture Placeholder 3"/>
          <p:cNvSpPr>
            <a:spLocks noGrp="1"/>
          </p:cNvSpPr>
          <p:nvPr>
            <p:ph type="pic" sz="quarter" idx="66"/>
          </p:nvPr>
        </p:nvSpPr>
        <p:spPr>
          <a:xfrm>
            <a:off x="6229090" y="1296441"/>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17" name="Text Placeholder 3"/>
          <p:cNvSpPr>
            <a:spLocks noGrp="1"/>
          </p:cNvSpPr>
          <p:nvPr>
            <p:ph type="body" sz="quarter" idx="67" hasCustomPrompt="1"/>
          </p:nvPr>
        </p:nvSpPr>
        <p:spPr>
          <a:xfrm>
            <a:off x="7277925" y="1361533"/>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6" name="Text Placeholder 2"/>
          <p:cNvSpPr>
            <a:spLocks noGrp="1"/>
          </p:cNvSpPr>
          <p:nvPr>
            <p:ph type="body" sz="quarter" idx="68" hasCustomPrompt="1"/>
          </p:nvPr>
        </p:nvSpPr>
        <p:spPr>
          <a:xfrm>
            <a:off x="7277925" y="1361533"/>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3</a:t>
            </a:r>
          </a:p>
        </p:txBody>
      </p:sp>
      <p:sp>
        <p:nvSpPr>
          <p:cNvPr id="27" name="Picture Placeholder 3"/>
          <p:cNvSpPr>
            <a:spLocks noGrp="1"/>
          </p:cNvSpPr>
          <p:nvPr>
            <p:ph type="pic" sz="quarter" idx="69"/>
          </p:nvPr>
        </p:nvSpPr>
        <p:spPr>
          <a:xfrm>
            <a:off x="6229090" y="3108236"/>
            <a:ext cx="2591060" cy="1602000"/>
          </a:xfrm>
          <a:prstGeom prst="roundRect">
            <a:avLst>
              <a:gd name="adj" fmla="val 11118"/>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28" name="Text Placeholder 3"/>
          <p:cNvSpPr>
            <a:spLocks noGrp="1"/>
          </p:cNvSpPr>
          <p:nvPr>
            <p:ph type="body" sz="quarter" idx="70" hasCustomPrompt="1"/>
          </p:nvPr>
        </p:nvSpPr>
        <p:spPr>
          <a:xfrm>
            <a:off x="7310215" y="3219822"/>
            <a:ext cx="1684800" cy="576000"/>
          </a:xfrm>
          <a:prstGeom prst="rect">
            <a:avLst/>
          </a:prstGeom>
          <a:solidFill>
            <a:srgbClr val="E37222">
              <a:alpha val="40000"/>
            </a:srgbClr>
          </a:solidFill>
        </p:spPr>
        <p:txBody>
          <a:bodyPr vert="horz" lIns="468000" tIns="0" rIns="0" bIns="0" rtlCol="0" anchor="ctr" anchorCtr="0">
            <a:noAutofit/>
          </a:bodyPr>
          <a:lstStyle>
            <a:lvl1pPr>
              <a:defRPr lang="en-GB" i="1" cap="all" noProof="0" dirty="0" smtClean="0">
                <a:solidFill>
                  <a:schemeClr val="bg1"/>
                </a:solidFill>
              </a:defRPr>
            </a:lvl1pPr>
          </a:lstStyle>
          <a:p>
            <a:pPr lvl="0"/>
            <a:r>
              <a:rPr lang="en-GB" noProof="0" dirty="0"/>
              <a:t>Click to edit master text styles</a:t>
            </a:r>
          </a:p>
        </p:txBody>
      </p:sp>
      <p:sp>
        <p:nvSpPr>
          <p:cNvPr id="29" name="Text Placeholder 2"/>
          <p:cNvSpPr>
            <a:spLocks noGrp="1"/>
          </p:cNvSpPr>
          <p:nvPr>
            <p:ph type="body" sz="quarter" idx="71" hasCustomPrompt="1"/>
          </p:nvPr>
        </p:nvSpPr>
        <p:spPr>
          <a:xfrm>
            <a:off x="7310215" y="3219822"/>
            <a:ext cx="421560" cy="576000"/>
          </a:xfrm>
          <a:prstGeom prst="rect">
            <a:avLst/>
          </a:prstGeom>
          <a:noFill/>
        </p:spPr>
        <p:txBody>
          <a:bodyPr vert="horz" lIns="0" tIns="0" rIns="0" bIns="0" rtlCol="0" anchor="ctr" anchorCtr="0">
            <a:noAutofit/>
          </a:bodyPr>
          <a:lstStyle>
            <a:lvl1pPr>
              <a:defRPr lang="en-GB" sz="2400" i="1" cap="all" dirty="0">
                <a:solidFill>
                  <a:schemeClr val="bg1"/>
                </a:solidFill>
              </a:defRPr>
            </a:lvl1pPr>
          </a:lstStyle>
          <a:p>
            <a:pPr lvl="0" algn="ctr"/>
            <a:r>
              <a:rPr lang="en-GB" dirty="0"/>
              <a:t>6</a:t>
            </a:r>
          </a:p>
        </p:txBody>
      </p:sp>
    </p:spTree>
    <p:extLst>
      <p:ext uri="{BB962C8B-B14F-4D97-AF65-F5344CB8AC3E}">
        <p14:creationId xmlns:p14="http://schemas.microsoft.com/office/powerpoint/2010/main" val="65642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64"/>
          </p:nvPr>
        </p:nvSpPr>
        <p:spPr>
          <a:xfrm>
            <a:off x="32385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65"/>
          </p:nvPr>
        </p:nvSpPr>
        <p:spPr>
          <a:xfrm>
            <a:off x="327647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5" name="Picture Placeholder 3"/>
          <p:cNvSpPr>
            <a:spLocks noGrp="1"/>
          </p:cNvSpPr>
          <p:nvPr>
            <p:ph type="pic" sz="quarter" idx="23"/>
          </p:nvPr>
        </p:nvSpPr>
        <p:spPr>
          <a:xfrm>
            <a:off x="32385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63"/>
          </p:nvPr>
        </p:nvSpPr>
        <p:spPr>
          <a:xfrm>
            <a:off x="3275047"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66"/>
          </p:nvPr>
        </p:nvSpPr>
        <p:spPr>
          <a:xfrm>
            <a:off x="6229090" y="1345869"/>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
        <p:nvSpPr>
          <p:cNvPr id="8" name="Picture Placeholder 3"/>
          <p:cNvSpPr>
            <a:spLocks noGrp="1"/>
          </p:cNvSpPr>
          <p:nvPr>
            <p:ph type="pic" sz="quarter" idx="69"/>
          </p:nvPr>
        </p:nvSpPr>
        <p:spPr>
          <a:xfrm>
            <a:off x="6229090" y="3157664"/>
            <a:ext cx="1440000" cy="1440000"/>
          </a:xfrm>
          <a:prstGeom prst="roundRect">
            <a:avLst>
              <a:gd name="adj" fmla="val 11118"/>
            </a:avLst>
          </a:prstGeom>
          <a:solidFill>
            <a:schemeClr val="bg1"/>
          </a:solidFill>
          <a:ln>
            <a:solidFill>
              <a:srgbClr val="E37222"/>
            </a:solidFill>
          </a:ln>
          <a:effectLst>
            <a:outerShdw blurRad="114300" dist="38100" dir="4200000" algn="tl" rotWithShape="0">
              <a:schemeClr val="accent6"/>
            </a:outerShdw>
          </a:effectLst>
        </p:spPr>
        <p:txBody>
          <a:bodyPr/>
          <a:lstStyle/>
          <a:p>
            <a:endParaRPr lang="en-GB" dirty="0"/>
          </a:p>
        </p:txBody>
      </p:sp>
    </p:spTree>
    <p:extLst>
      <p:ext uri="{BB962C8B-B14F-4D97-AF65-F5344CB8AC3E}">
        <p14:creationId xmlns:p14="http://schemas.microsoft.com/office/powerpoint/2010/main" val="42353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Title_2 col text_2graphic">
    <p:spTree>
      <p:nvGrpSpPr>
        <p:cNvPr id="1" name=""/>
        <p:cNvGrpSpPr/>
        <p:nvPr/>
      </p:nvGrpSpPr>
      <p:grpSpPr>
        <a:xfrm>
          <a:off x="0" y="0"/>
          <a:ext cx="0" cy="0"/>
          <a:chOff x="0" y="0"/>
          <a:chExt cx="0" cy="0"/>
        </a:xfrm>
      </p:grpSpPr>
      <p:sp>
        <p:nvSpPr>
          <p:cNvPr id="14" name="Picture Placeholder 3"/>
          <p:cNvSpPr>
            <a:spLocks noGrp="1"/>
          </p:cNvSpPr>
          <p:nvPr>
            <p:ph type="pic" sz="quarter" idx="14" hasCustomPrompt="1"/>
          </p:nvPr>
        </p:nvSpPr>
        <p:spPr>
          <a:xfrm>
            <a:off x="323850" y="3421062"/>
            <a:ext cx="4176713"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6" name="Picture Placeholder 3"/>
          <p:cNvSpPr>
            <a:spLocks noGrp="1"/>
          </p:cNvSpPr>
          <p:nvPr>
            <p:ph type="pic" sz="quarter" idx="16" hasCustomPrompt="1"/>
          </p:nvPr>
        </p:nvSpPr>
        <p:spPr>
          <a:xfrm>
            <a:off x="4643439" y="3421062"/>
            <a:ext cx="4176712" cy="1447855"/>
          </a:xfrm>
          <a:prstGeom prst="roundRect">
            <a:avLst/>
          </a:prstGeom>
          <a:solidFill>
            <a:schemeClr val="bg1">
              <a:lumMod val="85000"/>
            </a:schemeClr>
          </a:solidFill>
        </p:spPr>
        <p:txBody>
          <a:bodyPr/>
          <a:lstStyle>
            <a:lvl1pPr>
              <a:defRPr baseline="0"/>
            </a:lvl1pPr>
          </a:lstStyle>
          <a:p>
            <a:r>
              <a:rPr lang="de-CH" dirty="0"/>
              <a:t>Chart </a:t>
            </a:r>
            <a:r>
              <a:rPr lang="de-CH" dirty="0" err="1"/>
              <a:t>or</a:t>
            </a:r>
            <a:r>
              <a:rPr lang="de-CH" dirty="0"/>
              <a:t> </a:t>
            </a:r>
            <a:r>
              <a:rPr lang="de-CH" dirty="0" err="1"/>
              <a:t>table</a:t>
            </a:r>
            <a:endParaRPr lang="en-GB" dirty="0"/>
          </a:p>
        </p:txBody>
      </p:sp>
      <p:sp>
        <p:nvSpPr>
          <p:cNvPr id="9"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8" name="Text Placeholder 3"/>
          <p:cNvSpPr>
            <a:spLocks noGrp="1"/>
          </p:cNvSpPr>
          <p:nvPr>
            <p:ph type="body" sz="quarter" idx="27"/>
          </p:nvPr>
        </p:nvSpPr>
        <p:spPr>
          <a:xfrm>
            <a:off x="323850"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29"/>
          </p:nvPr>
        </p:nvSpPr>
        <p:spPr>
          <a:xfrm>
            <a:off x="4643438" y="1203325"/>
            <a:ext cx="4176713"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117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Title_3 col_text_3graphic">
    <p:spTree>
      <p:nvGrpSpPr>
        <p:cNvPr id="1" name=""/>
        <p:cNvGrpSpPr/>
        <p:nvPr/>
      </p:nvGrpSpPr>
      <p:grpSpPr>
        <a:xfrm>
          <a:off x="0" y="0"/>
          <a:ext cx="0" cy="0"/>
          <a:chOff x="0" y="0"/>
          <a:chExt cx="0" cy="0"/>
        </a:xfrm>
      </p:grpSpPr>
      <p:sp>
        <p:nvSpPr>
          <p:cNvPr id="14" name="Picture Placeholder 3"/>
          <p:cNvSpPr>
            <a:spLocks noGrp="1"/>
          </p:cNvSpPr>
          <p:nvPr>
            <p:ph type="pic" sz="quarter" idx="14"/>
          </p:nvPr>
        </p:nvSpPr>
        <p:spPr>
          <a:xfrm>
            <a:off x="323850"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1" name="Title Placeholder 8"/>
          <p:cNvSpPr>
            <a:spLocks noGrp="1"/>
          </p:cNvSpPr>
          <p:nvPr>
            <p:ph type="title"/>
          </p:nvPr>
        </p:nvSpPr>
        <p:spPr>
          <a:xfrm>
            <a:off x="323850" y="284400"/>
            <a:ext cx="7056462" cy="559158"/>
          </a:xfrm>
          <a:prstGeom prst="rect">
            <a:avLst/>
          </a:prstGeom>
        </p:spPr>
        <p:txBody>
          <a:bodyPr vert="horz" lIns="0" tIns="0" rIns="0" bIns="0" rtlCol="0" anchor="b" anchorCtr="0">
            <a:noAutofit/>
          </a:bodyPr>
          <a:lstStyle/>
          <a:p>
            <a:r>
              <a:rPr lang="en-GB" noProof="0" dirty="0"/>
              <a:t>Click to edit Master title style</a:t>
            </a:r>
          </a:p>
        </p:txBody>
      </p:sp>
      <p:sp>
        <p:nvSpPr>
          <p:cNvPr id="12" name="Picture Placeholder 3"/>
          <p:cNvSpPr>
            <a:spLocks noGrp="1"/>
          </p:cNvSpPr>
          <p:nvPr>
            <p:ph type="pic" sz="quarter" idx="31"/>
          </p:nvPr>
        </p:nvSpPr>
        <p:spPr>
          <a:xfrm>
            <a:off x="3203574"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3" name="Picture Placeholder 3"/>
          <p:cNvSpPr>
            <a:spLocks noGrp="1"/>
          </p:cNvSpPr>
          <p:nvPr>
            <p:ph type="pic" sz="quarter" idx="32"/>
          </p:nvPr>
        </p:nvSpPr>
        <p:spPr>
          <a:xfrm>
            <a:off x="6151143" y="3421062"/>
            <a:ext cx="2664000" cy="1447855"/>
          </a:xfrm>
          <a:prstGeom prst="roundRect">
            <a:avLst>
              <a:gd name="adj" fmla="val 10721"/>
            </a:avLst>
          </a:prstGeom>
          <a:solidFill>
            <a:schemeClr val="bg1">
              <a:lumMod val="85000"/>
            </a:schemeClr>
          </a:solidFill>
          <a:effectLst>
            <a:outerShdw blurRad="114300" dist="38100" dir="4200000" algn="ctr" rotWithShape="0">
              <a:schemeClr val="accent6"/>
            </a:outerShdw>
          </a:effectLst>
        </p:spPr>
        <p:txBody>
          <a:bodyPr/>
          <a:lstStyle>
            <a:lvl1pPr>
              <a:defRPr baseline="0"/>
            </a:lvl1pPr>
          </a:lstStyle>
          <a:p>
            <a:endParaRPr lang="en-GB" dirty="0"/>
          </a:p>
        </p:txBody>
      </p:sp>
      <p:sp>
        <p:nvSpPr>
          <p:cNvPr id="10" name="Text Placeholder 3"/>
          <p:cNvSpPr>
            <a:spLocks noGrp="1"/>
          </p:cNvSpPr>
          <p:nvPr>
            <p:ph type="body" sz="quarter" idx="33"/>
          </p:nvPr>
        </p:nvSpPr>
        <p:spPr>
          <a:xfrm>
            <a:off x="322996"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3"/>
          <p:cNvSpPr>
            <a:spLocks noGrp="1"/>
          </p:cNvSpPr>
          <p:nvPr>
            <p:ph type="body" sz="quarter" idx="34"/>
          </p:nvPr>
        </p:nvSpPr>
        <p:spPr>
          <a:xfrm>
            <a:off x="3237070"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3"/>
          <p:cNvSpPr>
            <a:spLocks noGrp="1"/>
          </p:cNvSpPr>
          <p:nvPr>
            <p:ph type="body" sz="quarter" idx="35"/>
          </p:nvPr>
        </p:nvSpPr>
        <p:spPr>
          <a:xfrm>
            <a:off x="6151143" y="1203325"/>
            <a:ext cx="2664000" cy="20322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256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3"/>
          </p:nvPr>
        </p:nvSpPr>
        <p:spPr>
          <a:xfrm>
            <a:off x="323528"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4" name="Picture Placeholder 3"/>
          <p:cNvSpPr>
            <a:spLocks noGrp="1"/>
          </p:cNvSpPr>
          <p:nvPr>
            <p:ph type="pic" sz="quarter" idx="22"/>
          </p:nvPr>
        </p:nvSpPr>
        <p:spPr>
          <a:xfrm>
            <a:off x="2494522"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6" name="Picture Placeholder 3"/>
          <p:cNvSpPr>
            <a:spLocks noGrp="1"/>
          </p:cNvSpPr>
          <p:nvPr>
            <p:ph type="pic" sz="quarter" idx="24"/>
          </p:nvPr>
        </p:nvSpPr>
        <p:spPr>
          <a:xfrm>
            <a:off x="4665516"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7" name="Picture Placeholder 3"/>
          <p:cNvSpPr>
            <a:spLocks noGrp="1"/>
          </p:cNvSpPr>
          <p:nvPr>
            <p:ph type="pic" sz="quarter" idx="25"/>
          </p:nvPr>
        </p:nvSpPr>
        <p:spPr>
          <a:xfrm>
            <a:off x="6836510" y="3274800"/>
            <a:ext cx="1980000" cy="1602000"/>
          </a:xfrm>
          <a:prstGeom prst="roundRect">
            <a:avLst>
              <a:gd name="adj" fmla="val 11055"/>
            </a:avLst>
          </a:prstGeom>
          <a:solidFill>
            <a:schemeClr val="bg1">
              <a:lumMod val="85000"/>
            </a:schemeClr>
          </a:solidFill>
          <a:effectLst>
            <a:outerShdw blurRad="114300" dist="38100" dir="4200000" algn="tl" rotWithShape="0">
              <a:schemeClr val="accent6"/>
            </a:outerShdw>
          </a:effectLst>
        </p:spPr>
        <p:txBody>
          <a:bodyPr/>
          <a:lstStyle/>
          <a:p>
            <a:endParaRPr lang="en-GB" dirty="0"/>
          </a:p>
        </p:txBody>
      </p:sp>
      <p:sp>
        <p:nvSpPr>
          <p:cNvPr id="9" name="Text Placeholder 3"/>
          <p:cNvSpPr>
            <a:spLocks noGrp="1"/>
          </p:cNvSpPr>
          <p:nvPr>
            <p:ph type="body" sz="quarter" idx="27"/>
          </p:nvPr>
        </p:nvSpPr>
        <p:spPr>
          <a:xfrm>
            <a:off x="32385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3"/>
          <p:cNvSpPr>
            <a:spLocks noGrp="1"/>
          </p:cNvSpPr>
          <p:nvPr>
            <p:ph type="body" sz="quarter" idx="32"/>
          </p:nvPr>
        </p:nvSpPr>
        <p:spPr>
          <a:xfrm>
            <a:off x="2494737"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3"/>
          <p:cNvSpPr>
            <a:spLocks noGrp="1"/>
          </p:cNvSpPr>
          <p:nvPr>
            <p:ph type="body" sz="quarter" idx="34"/>
          </p:nvPr>
        </p:nvSpPr>
        <p:spPr>
          <a:xfrm>
            <a:off x="4665624"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3"/>
          <p:cNvSpPr>
            <a:spLocks noGrp="1"/>
          </p:cNvSpPr>
          <p:nvPr>
            <p:ph type="body" sz="quarter" idx="35"/>
          </p:nvPr>
        </p:nvSpPr>
        <p:spPr>
          <a:xfrm>
            <a:off x="6836510" y="1203326"/>
            <a:ext cx="1980000" cy="18002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225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0_Video_full_screen">
    <p:spTree>
      <p:nvGrpSpPr>
        <p:cNvPr id="1" name=""/>
        <p:cNvGrpSpPr/>
        <p:nvPr/>
      </p:nvGrpSpPr>
      <p:grpSpPr>
        <a:xfrm>
          <a:off x="0" y="0"/>
          <a:ext cx="0" cy="0"/>
          <a:chOff x="0" y="0"/>
          <a:chExt cx="0" cy="0"/>
        </a:xfrm>
      </p:grpSpPr>
      <p:sp>
        <p:nvSpPr>
          <p:cNvPr id="8" name="Media Placeholder 7"/>
          <p:cNvSpPr>
            <a:spLocks noGrp="1"/>
          </p:cNvSpPr>
          <p:nvPr>
            <p:ph type="media" sz="quarter" idx="10"/>
          </p:nvPr>
        </p:nvSpPr>
        <p:spPr>
          <a:xfrm>
            <a:off x="0" y="0"/>
            <a:ext cx="9144000" cy="5143500"/>
          </a:xfrm>
          <a:prstGeom prst="rect">
            <a:avLst/>
          </a:prstGeom>
          <a:solidFill>
            <a:schemeClr val="tx1"/>
          </a:solidFill>
        </p:spPr>
        <p:txBody>
          <a:bodyPr/>
          <a:lstStyle/>
          <a:p>
            <a:endParaRPr lang="en-GB"/>
          </a:p>
        </p:txBody>
      </p:sp>
    </p:spTree>
    <p:extLst>
      <p:ext uri="{BB962C8B-B14F-4D97-AF65-F5344CB8AC3E}">
        <p14:creationId xmlns:p14="http://schemas.microsoft.com/office/powerpoint/2010/main" val="21927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_1photo">
    <p:spTree>
      <p:nvGrpSpPr>
        <p:cNvPr id="1" name=""/>
        <p:cNvGrpSpPr/>
        <p:nvPr/>
      </p:nvGrpSpPr>
      <p:grpSpPr>
        <a:xfrm>
          <a:off x="0" y="0"/>
          <a:ext cx="0" cy="0"/>
          <a:chOff x="0" y="0"/>
          <a:chExt cx="0" cy="0"/>
        </a:xfrm>
      </p:grpSpPr>
      <p:cxnSp>
        <p:nvCxnSpPr>
          <p:cNvPr id="12" name="Straight Connector 11"/>
          <p:cNvCxnSpPr/>
          <p:nvPr userDrawn="1"/>
        </p:nvCxnSpPr>
        <p:spPr bwMode="auto">
          <a:xfrm>
            <a:off x="5302879" y="4659982"/>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pic>
        <p:nvPicPr>
          <p:cNvPr id="11" name="Grafik 10">
            <a:extLst>
              <a:ext uri="{FF2B5EF4-FFF2-40B4-BE49-F238E27FC236}">
                <a16:creationId xmlns:a16="http://schemas.microsoft.com/office/drawing/2014/main" id="{3DD96230-5FAB-4447-A447-90626BDA832F}"/>
              </a:ext>
            </a:extLst>
          </p:cNvPr>
          <p:cNvPicPr>
            <a:picLocks noChangeAspect="1"/>
          </p:cNvPicPr>
          <p:nvPr userDrawn="1"/>
        </p:nvPicPr>
        <p:blipFill rotWithShape="1">
          <a:blip r:embed="rId2"/>
          <a:srcRect l="6818" r="865" b="27087"/>
          <a:stretch/>
        </p:blipFill>
        <p:spPr>
          <a:xfrm>
            <a:off x="0" y="371673"/>
            <a:ext cx="9144000" cy="4810497"/>
          </a:xfrm>
          <a:prstGeom prst="rect">
            <a:avLst/>
          </a:prstGeom>
        </p:spPr>
      </p:pic>
      <p:sp>
        <p:nvSpPr>
          <p:cNvPr id="15" name="Rectangle 14">
            <a:extLst>
              <a:ext uri="{FF2B5EF4-FFF2-40B4-BE49-F238E27FC236}">
                <a16:creationId xmlns:a16="http://schemas.microsoft.com/office/drawing/2014/main" id="{2E4335BC-D8F6-4FF8-9D2B-3A4C0EC4F6BF}"/>
              </a:ext>
            </a:extLst>
          </p:cNvPr>
          <p:cNvSpPr/>
          <p:nvPr userDrawn="1"/>
        </p:nvSpPr>
        <p:spPr bwMode="auto">
          <a:xfrm>
            <a:off x="-85725" y="-19050"/>
            <a:ext cx="9229725" cy="804289"/>
          </a:xfrm>
          <a:prstGeom prst="rect">
            <a:avLst/>
          </a:prstGeom>
          <a:gradFill>
            <a:gsLst>
              <a:gs pos="0">
                <a:srgbClr val="DE3A31"/>
              </a:gs>
              <a:gs pos="100000">
                <a:srgbClr val="E37222"/>
              </a:gs>
            </a:gsLst>
            <a:lin ang="3000000" scaled="0"/>
          </a:gradFill>
          <a:ln w="9525" cap="flat" cmpd="sng" algn="ctr">
            <a:solidFill>
              <a:schemeClr val="bg2"/>
            </a:solid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pic>
        <p:nvPicPr>
          <p:cNvPr id="17" name="Picture 16">
            <a:extLst>
              <a:ext uri="{FF2B5EF4-FFF2-40B4-BE49-F238E27FC236}">
                <a16:creationId xmlns:a16="http://schemas.microsoft.com/office/drawing/2014/main" id="{45EE27F7-3829-49F3-BDFF-F24C83C3B5B3}"/>
              </a:ext>
            </a:extLst>
          </p:cNvPr>
          <p:cNvPicPr>
            <a:picLocks noChangeAspect="1"/>
          </p:cNvPicPr>
          <p:nvPr userDrawn="1"/>
        </p:nvPicPr>
        <p:blipFill>
          <a:blip r:embed="rId3">
            <a:biLevel thresh="25000"/>
          </a:blip>
          <a:stretch>
            <a:fillRect/>
          </a:stretch>
        </p:blipFill>
        <p:spPr>
          <a:xfrm>
            <a:off x="3661218" y="115408"/>
            <a:ext cx="1821564" cy="512531"/>
          </a:xfrm>
          <a:prstGeom prst="rect">
            <a:avLst/>
          </a:prstGeom>
        </p:spPr>
      </p:pic>
      <p:sp>
        <p:nvSpPr>
          <p:cNvPr id="19" name="TextBox 18">
            <a:extLst>
              <a:ext uri="{FF2B5EF4-FFF2-40B4-BE49-F238E27FC236}">
                <a16:creationId xmlns:a16="http://schemas.microsoft.com/office/drawing/2014/main" id="{182FA93E-8612-43DA-BF96-D13E150A11DD}"/>
              </a:ext>
            </a:extLst>
          </p:cNvPr>
          <p:cNvSpPr txBox="1"/>
          <p:nvPr userDrawn="1"/>
        </p:nvSpPr>
        <p:spPr>
          <a:xfrm>
            <a:off x="400050" y="3729053"/>
            <a:ext cx="5571460" cy="1453117"/>
          </a:xfrm>
          <a:prstGeom prst="rect">
            <a:avLst/>
          </a:prstGeom>
          <a:noFill/>
        </p:spPr>
        <p:txBody>
          <a:bodyPr wrap="square" lIns="0" tIns="0" rIns="0" bIns="0" rtlCol="0">
            <a:noAutofit/>
          </a:bodyPr>
          <a:lstStyle/>
          <a:p>
            <a:pPr marL="0" lvl="0" indent="0" algn="l" rtl="0" eaLnBrk="1" fontAlgn="base" hangingPunct="1">
              <a:spcBef>
                <a:spcPct val="0"/>
              </a:spcBef>
              <a:spcAft>
                <a:spcPts val="0"/>
              </a:spcAft>
              <a:buNone/>
            </a:pPr>
            <a: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t>Bestellung</a:t>
            </a:r>
            <a:br>
              <a:rPr lang="en-GB" sz="5400" b="1" i="1" cap="all" baseline="0" dirty="0">
                <a:solidFill>
                  <a:schemeClr val="accent1"/>
                </a:solidFill>
                <a:effectLst>
                  <a:outerShdw blurRad="50800" dist="38100" dir="2700000" algn="tl" rotWithShape="0">
                    <a:prstClr val="black">
                      <a:alpha val="40000"/>
                    </a:prstClr>
                  </a:outerShdw>
                </a:effectLst>
                <a:latin typeface="Foco Black" panose="020B0A04050202020203" pitchFamily="34" charset="0"/>
                <a:ea typeface="+mn-ea"/>
                <a:cs typeface="Arial" pitchFamily="34" charset="0"/>
              </a:rPr>
            </a:br>
            <a:r>
              <a:rPr lang="en-GB" sz="3300" b="0" i="1" cap="all" baseline="0" dirty="0">
                <a:solidFill>
                  <a:schemeClr val="bg1"/>
                </a:solidFill>
                <a:effectLst>
                  <a:outerShdw blurRad="50800" dist="38100" dir="2700000" algn="tl" rotWithShape="0">
                    <a:prstClr val="black">
                      <a:alpha val="40000"/>
                    </a:prstClr>
                  </a:outerShdw>
                </a:effectLst>
                <a:uFill>
                  <a:solidFill>
                    <a:srgbClr val="E37222"/>
                  </a:solidFill>
                </a:uFill>
                <a:latin typeface="Foco" panose="020B0504050202020203" pitchFamily="34" charset="0"/>
                <a:ea typeface="+mn-ea"/>
                <a:cs typeface="Arial" pitchFamily="34" charset="0"/>
              </a:rPr>
              <a:t>Firmenlaufshirts</a:t>
            </a:r>
          </a:p>
        </p:txBody>
      </p:sp>
    </p:spTree>
    <p:extLst>
      <p:ext uri="{BB962C8B-B14F-4D97-AF65-F5344CB8AC3E}">
        <p14:creationId xmlns:p14="http://schemas.microsoft.com/office/powerpoint/2010/main" val="18883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ver_orange_1photo">
    <p:bg>
      <p:bgPr>
        <a:solidFill>
          <a:schemeClr val="tx2"/>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639950" y="843558"/>
            <a:ext cx="8504050" cy="3082313"/>
          </a:xfrm>
          <a:custGeom>
            <a:avLst/>
            <a:gdLst>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0 w 8487383"/>
              <a:gd name="connsiteY4" fmla="*/ 0 h 3082108"/>
              <a:gd name="connsiteX0" fmla="*/ 0 w 8487383"/>
              <a:gd name="connsiteY0" fmla="*/ 0 h 3082108"/>
              <a:gd name="connsiteX1" fmla="*/ 8487383 w 8487383"/>
              <a:gd name="connsiteY1" fmla="*/ 0 h 3082108"/>
              <a:gd name="connsiteX2" fmla="*/ 8487383 w 8487383"/>
              <a:gd name="connsiteY2" fmla="*/ 3082108 h 3082108"/>
              <a:gd name="connsiteX3" fmla="*/ 0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0 w 8487383"/>
              <a:gd name="connsiteY4" fmla="*/ 3082108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40481 w 8487383"/>
              <a:gd name="connsiteY4" fmla="*/ 3046389 h 3082108"/>
              <a:gd name="connsiteX5" fmla="*/ 606 w 8487383"/>
              <a:gd name="connsiteY5" fmla="*/ 2977333 h 3082108"/>
              <a:gd name="connsiteX6" fmla="*/ 0 w 8487383"/>
              <a:gd name="connsiteY6" fmla="*/ 0 h 3082108"/>
              <a:gd name="connsiteX0" fmla="*/ 0 w 8487383"/>
              <a:gd name="connsiteY0" fmla="*/ 0 h 3082108"/>
              <a:gd name="connsiteX1" fmla="*/ 8487383 w 8487383"/>
              <a:gd name="connsiteY1" fmla="*/ 0 h 3082108"/>
              <a:gd name="connsiteX2" fmla="*/ 8487383 w 8487383"/>
              <a:gd name="connsiteY2" fmla="*/ 3082108 h 3082108"/>
              <a:gd name="connsiteX3" fmla="*/ 119669 w 8487383"/>
              <a:gd name="connsiteY3" fmla="*/ 3082108 h 3082108"/>
              <a:gd name="connsiteX4" fmla="*/ 606 w 8487383"/>
              <a:gd name="connsiteY4" fmla="*/ 2977333 h 3082108"/>
              <a:gd name="connsiteX5" fmla="*/ 0 w 8487383"/>
              <a:gd name="connsiteY5" fmla="*/ 0 h 3082108"/>
              <a:gd name="connsiteX0" fmla="*/ 0 w 8487383"/>
              <a:gd name="connsiteY0" fmla="*/ 0 h 3082108"/>
              <a:gd name="connsiteX1" fmla="*/ 8487383 w 8487383"/>
              <a:gd name="connsiteY1" fmla="*/ 0 h 3082108"/>
              <a:gd name="connsiteX2" fmla="*/ 8487383 w 8487383"/>
              <a:gd name="connsiteY2" fmla="*/ 3082108 h 3082108"/>
              <a:gd name="connsiteX3" fmla="*/ 110163 w 8487383"/>
              <a:gd name="connsiteY3" fmla="*/ 3082108 h 3082108"/>
              <a:gd name="connsiteX4" fmla="*/ 606 w 8487383"/>
              <a:gd name="connsiteY4" fmla="*/ 2977333 h 3082108"/>
              <a:gd name="connsiteX5" fmla="*/ 0 w 8487383"/>
              <a:gd name="connsiteY5" fmla="*/ 0 h 3082108"/>
              <a:gd name="connsiteX0" fmla="*/ 0 w 8487383"/>
              <a:gd name="connsiteY0" fmla="*/ 0 h 3082399"/>
              <a:gd name="connsiteX1" fmla="*/ 8487383 w 8487383"/>
              <a:gd name="connsiteY1" fmla="*/ 0 h 3082399"/>
              <a:gd name="connsiteX2" fmla="*/ 8487383 w 8487383"/>
              <a:gd name="connsiteY2" fmla="*/ 3082108 h 3082399"/>
              <a:gd name="connsiteX3" fmla="*/ 110163 w 8487383"/>
              <a:gd name="connsiteY3" fmla="*/ 3082108 h 3082399"/>
              <a:gd name="connsiteX4" fmla="*/ 606 w 8487383"/>
              <a:gd name="connsiteY4" fmla="*/ 2977333 h 3082399"/>
              <a:gd name="connsiteX5" fmla="*/ 0 w 8487383"/>
              <a:gd name="connsiteY5" fmla="*/ 0 h 3082399"/>
              <a:gd name="connsiteX0" fmla="*/ 0 w 8487383"/>
              <a:gd name="connsiteY0" fmla="*/ 0 h 3082407"/>
              <a:gd name="connsiteX1" fmla="*/ 8487383 w 8487383"/>
              <a:gd name="connsiteY1" fmla="*/ 0 h 3082407"/>
              <a:gd name="connsiteX2" fmla="*/ 8487383 w 8487383"/>
              <a:gd name="connsiteY2" fmla="*/ 3082108 h 3082407"/>
              <a:gd name="connsiteX3" fmla="*/ 110163 w 8487383"/>
              <a:gd name="connsiteY3" fmla="*/ 3082108 h 3082407"/>
              <a:gd name="connsiteX4" fmla="*/ 606 w 8487383"/>
              <a:gd name="connsiteY4" fmla="*/ 2977333 h 3082407"/>
              <a:gd name="connsiteX5" fmla="*/ 0 w 8487383"/>
              <a:gd name="connsiteY5" fmla="*/ 0 h 3082407"/>
              <a:gd name="connsiteX0" fmla="*/ 0 w 8487383"/>
              <a:gd name="connsiteY0" fmla="*/ 0 h 3082407"/>
              <a:gd name="connsiteX1" fmla="*/ 8487383 w 8487383"/>
              <a:gd name="connsiteY1" fmla="*/ 0 h 3082407"/>
              <a:gd name="connsiteX2" fmla="*/ 8487383 w 8487383"/>
              <a:gd name="connsiteY2" fmla="*/ 3082108 h 3082407"/>
              <a:gd name="connsiteX3" fmla="*/ 148188 w 8487383"/>
              <a:gd name="connsiteY3" fmla="*/ 3082108 h 3082407"/>
              <a:gd name="connsiteX4" fmla="*/ 606 w 8487383"/>
              <a:gd name="connsiteY4" fmla="*/ 2977333 h 3082407"/>
              <a:gd name="connsiteX5" fmla="*/ 0 w 8487383"/>
              <a:gd name="connsiteY5" fmla="*/ 0 h 3082407"/>
              <a:gd name="connsiteX0" fmla="*/ 0 w 8487383"/>
              <a:gd name="connsiteY0" fmla="*/ 0 h 3082313"/>
              <a:gd name="connsiteX1" fmla="*/ 8487383 w 8487383"/>
              <a:gd name="connsiteY1" fmla="*/ 0 h 3082313"/>
              <a:gd name="connsiteX2" fmla="*/ 8487383 w 8487383"/>
              <a:gd name="connsiteY2" fmla="*/ 3082108 h 3082313"/>
              <a:gd name="connsiteX3" fmla="*/ 148188 w 8487383"/>
              <a:gd name="connsiteY3" fmla="*/ 3082108 h 3082313"/>
              <a:gd name="connsiteX4" fmla="*/ 2982 w 8487383"/>
              <a:gd name="connsiteY4" fmla="*/ 2941614 h 3082313"/>
              <a:gd name="connsiteX5" fmla="*/ 0 w 8487383"/>
              <a:gd name="connsiteY5" fmla="*/ 0 h 30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87383" h="3082313">
                <a:moveTo>
                  <a:pt x="0" y="0"/>
                </a:moveTo>
                <a:lnTo>
                  <a:pt x="8487383" y="0"/>
                </a:lnTo>
                <a:lnTo>
                  <a:pt x="8487383" y="3082108"/>
                </a:lnTo>
                <a:lnTo>
                  <a:pt x="148188" y="3082108"/>
                </a:lnTo>
                <a:cubicBezTo>
                  <a:pt x="11852" y="3087665"/>
                  <a:pt x="8606" y="2978921"/>
                  <a:pt x="2982" y="2941614"/>
                </a:cubicBezTo>
                <a:lnTo>
                  <a:pt x="0" y="0"/>
                </a:lnTo>
                <a:close/>
              </a:path>
            </a:pathLst>
          </a:custGeom>
          <a:solidFill>
            <a:schemeClr val="bg2"/>
          </a:solidFill>
        </p:spPr>
        <p:txBody>
          <a:bodyPr/>
          <a:lstStyle>
            <a:lvl1pPr>
              <a:defRPr>
                <a:solidFill>
                  <a:schemeClr val="tx1"/>
                </a:solidFill>
                <a:latin typeface="+mn-lt"/>
              </a:defRPr>
            </a:lvl1pPr>
          </a:lstStyle>
          <a:p>
            <a:r>
              <a:rPr lang="en-US"/>
              <a:t>Drag picture to placeholder or click icon to add</a:t>
            </a:r>
            <a:endParaRPr lang="en-GB" dirty="0"/>
          </a:p>
        </p:txBody>
      </p:sp>
      <p:cxnSp>
        <p:nvCxnSpPr>
          <p:cNvPr id="7" name="Straight Connector 6"/>
          <p:cNvCxnSpPr/>
          <p:nvPr userDrawn="1"/>
        </p:nvCxnSpPr>
        <p:spPr bwMode="auto">
          <a:xfrm>
            <a:off x="639951" y="4371950"/>
            <a:ext cx="3517272" cy="0"/>
          </a:xfrm>
          <a:prstGeom prst="line">
            <a:avLst/>
          </a:prstGeom>
          <a:solidFill>
            <a:schemeClr val="bg2"/>
          </a:solidFill>
          <a:ln w="19050" cap="flat" cmpd="sng" algn="ctr">
            <a:solidFill>
              <a:schemeClr val="bg1"/>
            </a:solidFill>
            <a:prstDash val="solid"/>
            <a:round/>
            <a:headEnd type="none" w="med" len="med"/>
            <a:tailEnd type="none" w="med" len="med"/>
          </a:ln>
          <a:effectLst/>
        </p:spPr>
      </p:cxnSp>
      <p:sp>
        <p:nvSpPr>
          <p:cNvPr id="8" name="Text Placeholder 5"/>
          <p:cNvSpPr>
            <a:spLocks noGrp="1"/>
          </p:cNvSpPr>
          <p:nvPr>
            <p:ph type="body" sz="quarter" idx="10"/>
          </p:nvPr>
        </p:nvSpPr>
        <p:spPr>
          <a:xfrm>
            <a:off x="639951" y="4443958"/>
            <a:ext cx="6164074" cy="288032"/>
          </a:xfrm>
          <a:prstGeom prst="rect">
            <a:avLst/>
          </a:prstGeom>
        </p:spPr>
        <p:txBody>
          <a:bodyPr lIns="0" tIns="0" rIns="0" bIns="0"/>
          <a:lstStyle>
            <a:lvl1pPr>
              <a:defRPr sz="1400" b="0" i="1" cap="none" baseline="0">
                <a:solidFill>
                  <a:schemeClr val="accent3"/>
                </a:solidFill>
                <a:latin typeface="Foco" panose="020B0504050202020203" pitchFamily="34" charset="0"/>
              </a:defRPr>
            </a:lvl1pPr>
            <a:lvl2pPr marL="0" indent="0">
              <a:buNone/>
              <a:defRPr sz="1600" b="0" i="1" baseline="0">
                <a:solidFill>
                  <a:schemeClr val="accent3"/>
                </a:solidFill>
                <a:latin typeface="Foco" panose="020B0504050202020203" pitchFamily="34" charset="0"/>
              </a:defRPr>
            </a:lvl2pPr>
            <a:lvl3pPr marL="134938" indent="-134938">
              <a:buFont typeface="Arial" panose="020B0604020202020204" pitchFamily="34" charset="0"/>
              <a:buChar char="•"/>
              <a:defRPr lang="de-DE" sz="1600" b="0" i="1" baseline="0" dirty="0" smtClean="0">
                <a:solidFill>
                  <a:schemeClr val="accent3"/>
                </a:solidFill>
                <a:latin typeface="Foco" panose="020B0504050202020203" pitchFamily="34" charset="0"/>
                <a:cs typeface="Arial" pitchFamily="34" charset="0"/>
              </a:defRPr>
            </a:lvl3pPr>
            <a:lvl4pPr marL="269875" indent="-134938">
              <a:defRPr sz="1600" b="0" i="1" baseline="0">
                <a:solidFill>
                  <a:schemeClr val="accent3"/>
                </a:solidFill>
                <a:latin typeface="Foco" panose="020B0504050202020203" pitchFamily="34" charset="0"/>
              </a:defRPr>
            </a:lvl4pPr>
            <a:lvl5pPr marL="409575" indent="-141288">
              <a:defRPr sz="1600" b="0" i="1" baseline="0">
                <a:solidFill>
                  <a:schemeClr val="accent3"/>
                </a:solidFill>
                <a:latin typeface="Foco" panose="020B0504050202020203" pitchFamily="34" charset="0"/>
              </a:defRPr>
            </a:lvl5pPr>
          </a:lstStyle>
          <a:p>
            <a:pPr lvl="0"/>
            <a:r>
              <a:rPr lang="en-US"/>
              <a:t>Click to edit Master text styles</a:t>
            </a:r>
          </a:p>
        </p:txBody>
      </p:sp>
      <p:sp>
        <p:nvSpPr>
          <p:cNvPr id="9" name="Titel 1"/>
          <p:cNvSpPr>
            <a:spLocks noGrp="1"/>
          </p:cNvSpPr>
          <p:nvPr>
            <p:ph type="title"/>
          </p:nvPr>
        </p:nvSpPr>
        <p:spPr>
          <a:xfrm>
            <a:off x="639950" y="3939902"/>
            <a:ext cx="6164074" cy="360040"/>
          </a:xfrm>
          <a:prstGeom prst="rect">
            <a:avLst/>
          </a:prstGeom>
        </p:spPr>
        <p:txBody>
          <a:bodyPr lIns="0" tIns="0" rIns="0" bIns="0" anchor="b" anchorCtr="0">
            <a:noAutofit/>
          </a:bodyPr>
          <a:lstStyle>
            <a:lvl1pPr>
              <a:lnSpc>
                <a:spcPct val="80000"/>
              </a:lnSpc>
              <a:defRPr sz="1800" b="1" i="1" kern="1200" cap="all" spc="0" baseline="0">
                <a:solidFill>
                  <a:schemeClr val="bg1"/>
                </a:solidFill>
                <a:latin typeface="Foco" panose="020B0504050202020203" pitchFamily="34" charset="0"/>
              </a:defRPr>
            </a:lvl1pPr>
          </a:lstStyle>
          <a:p>
            <a:r>
              <a:rPr lang="en-US"/>
              <a:t>Click to edit Master title style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7606" y="193565"/>
            <a:ext cx="1162545" cy="432000"/>
          </a:xfrm>
          <a:prstGeom prst="rect">
            <a:avLst/>
          </a:prstGeom>
        </p:spPr>
      </p:pic>
    </p:spTree>
    <p:extLst>
      <p:ext uri="{BB962C8B-B14F-4D97-AF65-F5344CB8AC3E}">
        <p14:creationId xmlns:p14="http://schemas.microsoft.com/office/powerpoint/2010/main" val="4082969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OC_yellow">
    <p:bg>
      <p:bgRef idx="1001">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r="50580" b="35891"/>
          <a:stretch/>
        </p:blipFill>
        <p:spPr>
          <a:xfrm>
            <a:off x="4728071" y="-240071"/>
            <a:ext cx="4415929" cy="5383571"/>
          </a:xfrm>
          <a:prstGeom prst="rect">
            <a:avLst/>
          </a:prstGeom>
        </p:spPr>
      </p:pic>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1928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37"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5"/>
          <p:cNvSpPr>
            <a:spLocks noGrp="1"/>
          </p:cNvSpPr>
          <p:nvPr>
            <p:ph type="body" sz="quarter" idx="21"/>
          </p:nvPr>
        </p:nvSpPr>
        <p:spPr>
          <a:xfrm>
            <a:off x="648000" y="1284116"/>
            <a:ext cx="4104134" cy="2880593"/>
          </a:xfrm>
          <a:prstGeom prst="rect">
            <a:avLst/>
          </a:prstGeom>
        </p:spPr>
        <p:txBody>
          <a:bodyPr lIns="0" tIns="0" rIns="0" bIns="0"/>
          <a:lstStyle>
            <a:lvl1pPr marL="228600" indent="-228600">
              <a:buClr>
                <a:schemeClr val="bg1"/>
              </a:buClr>
              <a:buFont typeface="+mj-lt"/>
              <a:buAutoNum type="arabicPeriod"/>
              <a:defRPr sz="1600" b="1" i="1" cap="none" baseline="0">
                <a:solidFill>
                  <a:schemeClr val="bg1"/>
                </a:solidFill>
                <a:latin typeface="Foco"/>
              </a:defRPr>
            </a:lvl1pPr>
            <a:lvl2pPr marL="355600" indent="-120650">
              <a:buClr>
                <a:schemeClr val="bg1"/>
              </a:buClr>
              <a:buSzPct val="90000"/>
              <a:buFont typeface="Courier New" panose="02070309020205020404" pitchFamily="49" charset="0"/>
              <a:buChar char="o"/>
              <a:defRPr baseline="0">
                <a:solidFill>
                  <a:schemeClr val="bg1"/>
                </a:solidFill>
                <a:latin typeface="Foco Light" panose="020B0304050202020203" pitchFamily="34" charset="0"/>
              </a:defRPr>
            </a:lvl2pPr>
            <a:lvl3pPr marL="490538" indent="-127000">
              <a:buClr>
                <a:schemeClr val="bg1"/>
              </a:buClr>
              <a:buFont typeface="Arial" panose="020B0604020202020204" pitchFamily="34" charset="0"/>
              <a:buChar char="–"/>
              <a:defRPr baseline="0">
                <a:solidFill>
                  <a:schemeClr val="bg1"/>
                </a:solidFill>
                <a:latin typeface="Foco Light" panose="020B0304050202020203" pitchFamily="34" charset="0"/>
              </a:defRPr>
            </a:lvl3pPr>
            <a:lvl4pPr marL="576263" indent="-171450">
              <a:buFont typeface="Interstate Regular" panose="02000503020000020004" charset="0"/>
              <a:buChar char="—"/>
              <a:defRPr>
                <a:latin typeface="Interstate Regular" panose="02000503020000020004" pitchFamily="2" charset="0"/>
              </a:defRPr>
            </a:lvl4pPr>
            <a:lvl5pPr marL="269875" indent="-123825">
              <a:buFont typeface="Arial" panose="020B0604020202020204" pitchFamily="34" charset="0"/>
              <a:buChar char="–"/>
              <a:defRPr>
                <a:latin typeface="Interstate Regular" panose="02000503020000020004" pitchFamily="2" charset="0"/>
              </a:defRPr>
            </a:lvl5pPr>
            <a:lvl6pPr marL="412750" indent="-127000">
              <a:defRPr sz="1000" baseline="0">
                <a:solidFill>
                  <a:schemeClr val="tx2"/>
                </a:solidFill>
                <a:latin typeface="Interstate Regular" panose="02000503020000020004" pitchFamily="2" charset="0"/>
              </a:defRPr>
            </a:lvl6pPr>
          </a:lstStyle>
          <a:p>
            <a:pPr lvl="0"/>
            <a:r>
              <a:rPr lang="en-US" noProof="0" dirty="0"/>
              <a:t>Click to edit Master text styles</a:t>
            </a:r>
          </a:p>
          <a:p>
            <a:pPr lvl="1"/>
            <a:r>
              <a:rPr lang="en-US" noProof="0" dirty="0"/>
              <a:t>Second level</a:t>
            </a:r>
          </a:p>
          <a:p>
            <a:pPr lvl="2"/>
            <a:r>
              <a:rPr lang="en-US" noProof="0" dirty="0"/>
              <a:t>Third level</a:t>
            </a:r>
          </a:p>
        </p:txBody>
      </p:sp>
      <p:sp>
        <p:nvSpPr>
          <p:cNvPr id="11" name="Title Placeholder 8"/>
          <p:cNvSpPr>
            <a:spLocks noGrp="1"/>
          </p:cNvSpPr>
          <p:nvPr>
            <p:ph type="title" hasCustomPrompt="1"/>
          </p:nvPr>
        </p:nvSpPr>
        <p:spPr>
          <a:xfrm>
            <a:off x="648000" y="339264"/>
            <a:ext cx="7560518" cy="558563"/>
          </a:xfrm>
          <a:prstGeom prst="rect">
            <a:avLst/>
          </a:prstGeom>
        </p:spPr>
        <p:txBody>
          <a:bodyPr vert="horz" lIns="0" tIns="0" rIns="0" bIns="0" rtlCol="0" anchor="b" anchorCtr="0">
            <a:noAutofit/>
          </a:bodyPr>
          <a:lstStyle>
            <a:lvl1pPr>
              <a:defRPr sz="3000" i="1" cap="all" baseline="0">
                <a:solidFill>
                  <a:schemeClr val="tx1"/>
                </a:solidFill>
                <a:latin typeface="+mj-lt"/>
              </a:defRPr>
            </a:lvl1pPr>
          </a:lstStyle>
          <a:p>
            <a:r>
              <a:rPr lang="en-GB" dirty="0"/>
              <a:t>Contents</a:t>
            </a:r>
            <a:endParaRPr lang="en-GB" noProof="0" dirty="0"/>
          </a:p>
        </p:txBody>
      </p:sp>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049041" y="474545"/>
            <a:ext cx="775030" cy="288000"/>
          </a:xfrm>
          <a:prstGeom prst="rect">
            <a:avLst/>
          </a:prstGeom>
        </p:spPr>
      </p:pic>
    </p:spTree>
    <p:extLst>
      <p:ext uri="{BB962C8B-B14F-4D97-AF65-F5344CB8AC3E}">
        <p14:creationId xmlns:p14="http://schemas.microsoft.com/office/powerpoint/2010/main" val="17091984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2">
    <p:spTree>
      <p:nvGrpSpPr>
        <p:cNvPr id="1" name=""/>
        <p:cNvGrpSpPr/>
        <p:nvPr/>
      </p:nvGrpSpPr>
      <p:grpSpPr>
        <a:xfrm>
          <a:off x="0" y="0"/>
          <a:ext cx="0" cy="0"/>
          <a:chOff x="0" y="0"/>
          <a:chExt cx="0" cy="0"/>
        </a:xfrm>
      </p:grpSpPr>
      <p:sp>
        <p:nvSpPr>
          <p:cNvPr id="8" name="Picture Placeholder 7"/>
          <p:cNvSpPr>
            <a:spLocks noGrp="1"/>
          </p:cNvSpPr>
          <p:nvPr>
            <p:ph type="pic" sz="quarter" idx="16" hasCustomPrompt="1"/>
          </p:nvPr>
        </p:nvSpPr>
        <p:spPr>
          <a:xfrm>
            <a:off x="0" y="555625"/>
            <a:ext cx="9144000" cy="4587875"/>
          </a:xfrm>
          <a:prstGeom prst="rect">
            <a:avLst/>
          </a:prstGeom>
          <a:solidFill>
            <a:schemeClr val="bg2"/>
          </a:solidFill>
        </p:spPr>
        <p:txBody>
          <a:bodyPr/>
          <a:lstStyle>
            <a:lvl1pPr>
              <a:defRPr cap="none">
                <a:latin typeface="+mj-lt"/>
              </a:defRPr>
            </a:lvl1pPr>
          </a:lstStyle>
          <a:p>
            <a:r>
              <a:rPr lang="en-GB" dirty="0"/>
              <a:t>Click to add picture</a:t>
            </a:r>
            <a:endParaRPr lang="de-CH" dirty="0"/>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318931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_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82448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61" name="think-cell Folie" r:id="rId4" imgW="216" imgH="216" progId="TCLayout.ActiveDocument.1">
                  <p:embed/>
                </p:oleObj>
              </mc:Choice>
              <mc:Fallback>
                <p:oleObj name="think-cell Foli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3"/>
          <p:cNvSpPr>
            <a:spLocks noGrp="1"/>
          </p:cNvSpPr>
          <p:nvPr>
            <p:ph type="pic" sz="quarter" idx="13" hasCustomPrompt="1"/>
          </p:nvPr>
        </p:nvSpPr>
        <p:spPr>
          <a:xfrm>
            <a:off x="0" y="915526"/>
            <a:ext cx="9144000" cy="4227974"/>
          </a:xfrm>
          <a:prstGeom prst="rect">
            <a:avLst/>
          </a:prstGeom>
          <a:solidFill>
            <a:schemeClr val="bg1">
              <a:lumMod val="85000"/>
            </a:schemeClr>
          </a:solidFill>
          <a:ln>
            <a:noFill/>
          </a:ln>
        </p:spPr>
        <p:txBody>
          <a:bodyPr/>
          <a:lstStyle>
            <a:lvl1pPr>
              <a:defRPr cap="none">
                <a:latin typeface="+mj-lt"/>
              </a:defRPr>
            </a:lvl1pPr>
          </a:lstStyle>
          <a:p>
            <a:r>
              <a:rPr lang="en-US" dirty="0"/>
              <a:t>Click Icon to add picture</a:t>
            </a:r>
            <a:endParaRPr lang="en-GB" dirty="0"/>
          </a:p>
        </p:txBody>
      </p:sp>
      <p:sp>
        <p:nvSpPr>
          <p:cNvPr id="9" name="Text Placeholder 8"/>
          <p:cNvSpPr>
            <a:spLocks noGrp="1"/>
          </p:cNvSpPr>
          <p:nvPr>
            <p:ph type="body" sz="quarter" idx="18" hasCustomPrompt="1"/>
          </p:nvPr>
        </p:nvSpPr>
        <p:spPr>
          <a:xfrm>
            <a:off x="0" y="555526"/>
            <a:ext cx="9144000" cy="360000"/>
          </a:xfrm>
          <a:prstGeom prst="rect">
            <a:avLst/>
          </a:prstGeom>
          <a:solidFill>
            <a:schemeClr val="tx2"/>
          </a:solidFill>
        </p:spPr>
        <p:txBody>
          <a:bodyPr lIns="324000" rIns="1080000" anchor="ctr" anchorCtr="0"/>
          <a:lstStyle>
            <a:lvl1pPr>
              <a:defRPr sz="1200" i="1" cap="none" baseline="0">
                <a:solidFill>
                  <a:schemeClr val="bg1"/>
                </a:solidFill>
                <a:latin typeface="Foco"/>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GB" noProof="0" dirty="0"/>
              <a:t>Click to edit master text styles</a:t>
            </a:r>
          </a:p>
        </p:txBody>
      </p:sp>
      <p:sp>
        <p:nvSpPr>
          <p:cNvPr id="7"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10" name="Picture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9788" y="193565"/>
            <a:ext cx="581273" cy="216000"/>
          </a:xfrm>
          <a:prstGeom prst="rect">
            <a:avLst/>
          </a:prstGeom>
        </p:spPr>
      </p:pic>
    </p:spTree>
    <p:extLst>
      <p:ext uri="{BB962C8B-B14F-4D97-AF65-F5344CB8AC3E}">
        <p14:creationId xmlns:p14="http://schemas.microsoft.com/office/powerpoint/2010/main" val="40064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Divider_4">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0" y="0"/>
            <a:ext cx="9144000" cy="5143500"/>
          </a:xfrm>
          <a:prstGeom prst="rect">
            <a:avLst/>
          </a:prstGeom>
          <a:solidFill>
            <a:schemeClr val="bg1">
              <a:lumMod val="85000"/>
            </a:schemeClr>
          </a:solidFill>
          <a:ln>
            <a:noFill/>
          </a:ln>
        </p:spPr>
        <p:txBody>
          <a:bodyPr/>
          <a:lstStyle>
            <a:lvl1pPr>
              <a:defRPr cap="none">
                <a:latin typeface="+mj-lt"/>
              </a:defRPr>
            </a:lvl1pPr>
          </a:lstStyle>
          <a:p>
            <a:r>
              <a:rPr lang="en-US"/>
              <a:t>Drag picture to placeholder or click icon to add</a:t>
            </a:r>
            <a:endParaRPr lang="en-GB" dirty="0"/>
          </a:p>
        </p:txBody>
      </p:sp>
      <p:sp>
        <p:nvSpPr>
          <p:cNvPr id="4" name="Text Placeholder 2"/>
          <p:cNvSpPr>
            <a:spLocks noGrp="1"/>
          </p:cNvSpPr>
          <p:nvPr>
            <p:ph type="body" sz="quarter" idx="17" hasCustomPrompt="1"/>
          </p:nvPr>
        </p:nvSpPr>
        <p:spPr>
          <a:xfrm flipH="1">
            <a:off x="2485380" y="3003550"/>
            <a:ext cx="6658620" cy="1735514"/>
          </a:xfrm>
          <a:prstGeom prst="round1Rect">
            <a:avLst>
              <a:gd name="adj" fmla="val 8984"/>
            </a:avLst>
          </a:prstGeom>
          <a:solidFill>
            <a:srgbClr val="FFFFFF">
              <a:alpha val="69804"/>
            </a:srgbClr>
          </a:solidFill>
        </p:spPr>
        <p:txBody>
          <a:bodyPr lIns="216000" tIns="0" rIns="360000" bIns="0" anchor="ctr"/>
          <a:lstStyle>
            <a:lvl1pPr>
              <a:lnSpc>
                <a:spcPct val="80000"/>
              </a:lnSpc>
              <a:spcAft>
                <a:spcPts val="0"/>
              </a:spcAft>
              <a:defRPr sz="2400" b="1" i="1" kern="1200" cap="all" spc="0" baseline="0">
                <a:latin typeface="+mj-lt"/>
              </a:defRPr>
            </a:lvl1pPr>
            <a:lvl2pPr marL="0" indent="0">
              <a:spcBef>
                <a:spcPts val="300"/>
              </a:spcBef>
              <a:spcAft>
                <a:spcPts val="300"/>
              </a:spcAft>
              <a:buNone/>
              <a:defRPr b="1" i="0" cap="none" baseline="0">
                <a:latin typeface="+mj-lt"/>
              </a:defRPr>
            </a:lvl2pPr>
            <a:lvl3pPr marL="0" indent="0">
              <a:buFont typeface="Arial" pitchFamily="34" charset="0"/>
              <a:buNone/>
              <a:defRPr b="0" baseline="0">
                <a:latin typeface="Foco Light" panose="020B0304050202020203" pitchFamily="34" charset="0"/>
              </a:defRPr>
            </a:lvl3pPr>
            <a:lvl4pPr marL="134938" indent="-123825">
              <a:buClr>
                <a:schemeClr val="tx2"/>
              </a:buClr>
              <a:buSzPct val="90000"/>
              <a:buFont typeface="Courier New" panose="02070309020205020404" pitchFamily="49" charset="0"/>
              <a:buChar char="o"/>
              <a:defRPr b="0" baseline="0">
                <a:latin typeface="Foco Light" panose="020B0304050202020203" pitchFamily="34" charset="0"/>
              </a:defRPr>
            </a:lvl4pPr>
            <a:lvl5pPr marL="279400" indent="-138113">
              <a:defRPr b="0" baseline="0">
                <a:latin typeface="Foco Light" panose="020B0304050202020203"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9653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marR="0" lvl="1" indent="0" algn="l" defTabSz="914400" rtl="0" eaLnBrk="1" fontAlgn="base" latinLnBrk="0" hangingPunct="1">
              <a:lnSpc>
                <a:spcPct val="100000"/>
              </a:lnSpc>
              <a:spcBef>
                <a:spcPts val="0"/>
              </a:spcBef>
              <a:spcAft>
                <a:spcPct val="0"/>
              </a:spcAft>
              <a:buClrTx/>
              <a:buSzTx/>
              <a:buFontTx/>
              <a:buNone/>
              <a:tabLst/>
              <a:defRPr/>
            </a:pPr>
            <a:r>
              <a:rPr kumimoji="0" lang="en-GB" sz="800" b="0" i="0" u="none" strike="noStrike" kern="0" cap="none" spc="0" normalizeH="0" baseline="0" noProof="0" dirty="0">
                <a:ln>
                  <a:noFill/>
                </a:ln>
                <a:solidFill>
                  <a:schemeClr val="tx1"/>
                </a:solidFill>
                <a:effectLst/>
                <a:uLnTx/>
                <a:uFillTx/>
                <a:latin typeface="Foco Light" panose="020B0304050202020203" pitchFamily="34" charset="0"/>
                <a:cs typeface="Arial" pitchFamily="34" charset="0"/>
              </a:rPr>
              <a:t>All rights reserved. This document is the property of Infront Sports &amp; Media AG / B2Run and is issued under strict confidentiality conditions. No part of this document may be reproduced or transmitted in any form or by any means to any third party without the prior written consent of Infront Sports &amp; Media AG or B2Run.</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24230"/>
            <a:ext cx="1200421" cy="357719"/>
          </a:xfrm>
          <a:prstGeom prst="rect">
            <a:avLst/>
          </a:prstGeom>
        </p:spPr>
      </p:pic>
      <p:sp>
        <p:nvSpPr>
          <p:cNvPr id="4" name="Rectangle 3">
            <a:extLst>
              <a:ext uri="{FF2B5EF4-FFF2-40B4-BE49-F238E27FC236}">
                <a16:creationId xmlns:a16="http://schemas.microsoft.com/office/drawing/2014/main" id="{CEBC0518-08DE-4FBD-B705-1C0E42634F98}"/>
              </a:ext>
            </a:extLst>
          </p:cNvPr>
          <p:cNvSpPr/>
          <p:nvPr userDrawn="1"/>
        </p:nvSpPr>
        <p:spPr>
          <a:xfrm>
            <a:off x="261001" y="1495647"/>
            <a:ext cx="4377860" cy="1384995"/>
          </a:xfrm>
          <a:prstGeom prst="rect">
            <a:avLst/>
          </a:prstGeom>
        </p:spPr>
        <p:txBody>
          <a:bodyPr wrap="square">
            <a:spAutoFit/>
          </a:bodyPr>
          <a:lstStyle/>
          <a:p>
            <a:pPr algn="l"/>
            <a:r>
              <a:rPr lang="de-CH" sz="1050" kern="1200" dirty="0">
                <a:solidFill>
                  <a:schemeClr val="tx1"/>
                </a:solidFill>
                <a:latin typeface="Calibri" panose="020F0502020204030204" pitchFamily="34" charset="0"/>
                <a:ea typeface="+mn-ea"/>
                <a:cs typeface="Calibri" panose="020F0502020204030204" pitchFamily="34" charset="0"/>
                <a:hlinkClick r:id="rId5"/>
              </a:rPr>
              <a:t>info@b2run.ch</a:t>
            </a:r>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Tel. +41 41 726 17 11</a:t>
            </a:r>
          </a:p>
          <a:p>
            <a:pPr algn="l"/>
            <a:endParaRPr lang="de-CH" sz="1050" kern="1200" dirty="0">
              <a:solidFill>
                <a:schemeClr val="tx2"/>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rPr>
              <a:t>Infront Sport &amp;</a:t>
            </a:r>
            <a:r>
              <a:rPr lang="de-CH" sz="1050" kern="1200" baseline="0" dirty="0">
                <a:solidFill>
                  <a:schemeClr val="tx1"/>
                </a:solidFill>
                <a:latin typeface="Calibri" panose="020F0502020204030204" pitchFamily="34" charset="0"/>
                <a:ea typeface="+mn-ea"/>
                <a:cs typeface="Calibri" panose="020F0502020204030204" pitchFamily="34" charset="0"/>
              </a:rPr>
              <a:t> Media </a:t>
            </a:r>
            <a:r>
              <a:rPr lang="de-CH" sz="1050" kern="1200" dirty="0">
                <a:solidFill>
                  <a:schemeClr val="tx1"/>
                </a:solidFill>
                <a:latin typeface="Calibri" panose="020F0502020204030204" pitchFamily="34" charset="0"/>
                <a:ea typeface="+mn-ea"/>
                <a:cs typeface="Calibri" panose="020F0502020204030204" pitchFamily="34" charset="0"/>
              </a:rPr>
              <a:t>AG</a:t>
            </a:r>
          </a:p>
          <a:p>
            <a:pPr algn="l"/>
            <a:r>
              <a:rPr lang="de-CH" sz="1050" kern="1200" dirty="0">
                <a:solidFill>
                  <a:schemeClr val="tx1"/>
                </a:solidFill>
                <a:latin typeface="Calibri" panose="020F0502020204030204" pitchFamily="34" charset="0"/>
                <a:ea typeface="+mn-ea"/>
                <a:cs typeface="Calibri" panose="020F0502020204030204" pitchFamily="34" charset="0"/>
              </a:rPr>
              <a:t>Grafenauweg 2</a:t>
            </a:r>
          </a:p>
          <a:p>
            <a:pPr algn="l"/>
            <a:r>
              <a:rPr lang="de-CH" sz="1050" kern="1200" dirty="0">
                <a:solidFill>
                  <a:schemeClr val="tx1"/>
                </a:solidFill>
                <a:latin typeface="Calibri" panose="020F0502020204030204" pitchFamily="34" charset="0"/>
                <a:ea typeface="+mn-ea"/>
                <a:cs typeface="Calibri" panose="020F0502020204030204" pitchFamily="34" charset="0"/>
              </a:rPr>
              <a:t>6302 Zug</a:t>
            </a:r>
          </a:p>
          <a:p>
            <a:pPr algn="l"/>
            <a:endParaRPr lang="de-CH" sz="1050" kern="1200" dirty="0">
              <a:solidFill>
                <a:schemeClr val="tx1"/>
              </a:solidFill>
              <a:latin typeface="Calibri" panose="020F0502020204030204" pitchFamily="34" charset="0"/>
              <a:ea typeface="+mn-ea"/>
              <a:cs typeface="Calibri" panose="020F0502020204030204" pitchFamily="34" charset="0"/>
            </a:endParaRPr>
          </a:p>
          <a:p>
            <a:pPr algn="l"/>
            <a:r>
              <a:rPr lang="de-CH" sz="1050" kern="1200" dirty="0">
                <a:solidFill>
                  <a:schemeClr val="tx1"/>
                </a:solidFill>
                <a:latin typeface="Calibri" panose="020F0502020204030204" pitchFamily="34" charset="0"/>
                <a:ea typeface="+mn-ea"/>
                <a:cs typeface="Calibri" panose="020F0502020204030204" pitchFamily="34" charset="0"/>
                <a:hlinkClick r:id="rId6"/>
              </a:rPr>
              <a:t>www.b2run.ch</a:t>
            </a:r>
            <a:endParaRPr lang="de-CH" sz="1050" kern="1200" dirty="0">
              <a:solidFill>
                <a:schemeClr val="tx1"/>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2BA4CFFE-BA94-4AA4-8107-9B3EF52C6E7B}"/>
              </a:ext>
            </a:extLst>
          </p:cNvPr>
          <p:cNvSpPr txBox="1"/>
          <p:nvPr userDrawn="1"/>
        </p:nvSpPr>
        <p:spPr>
          <a:xfrm>
            <a:off x="334963" y="540478"/>
            <a:ext cx="4467225" cy="792162"/>
          </a:xfrm>
          <a:prstGeom prst="rect">
            <a:avLst/>
          </a:prstGeom>
          <a:noFill/>
        </p:spPr>
        <p:txBody>
          <a:bodyPr wrap="square" lIns="0" tIns="0" rIns="0" bIns="0" rtlCol="0">
            <a:noAutofit/>
          </a:bodyPr>
          <a:lstStyle/>
          <a:p>
            <a:pPr algn="l"/>
            <a:r>
              <a:rPr lang="en-GB" sz="4000" b="1" i="0" dirty="0">
                <a:solidFill>
                  <a:schemeClr val="tx1"/>
                </a:solidFill>
                <a:latin typeface="Calibri" panose="020F0502020204030204" pitchFamily="34" charset="0"/>
                <a:cs typeface="Calibri" panose="020F0502020204030204" pitchFamily="34" charset="0"/>
              </a:rPr>
              <a:t>VIELEN DANK!</a:t>
            </a:r>
          </a:p>
        </p:txBody>
      </p:sp>
      <p:pic>
        <p:nvPicPr>
          <p:cNvPr id="14" name="Bildplatzhalter 10">
            <a:extLst>
              <a:ext uri="{FF2B5EF4-FFF2-40B4-BE49-F238E27FC236}">
                <a16:creationId xmlns:a16="http://schemas.microsoft.com/office/drawing/2014/main" id="{B5A8BE9D-F449-49CA-BE54-40245F8BD106}"/>
              </a:ext>
            </a:extLst>
          </p:cNvPr>
          <p:cNvPicPr>
            <a:picLocks noChangeAspect="1"/>
          </p:cNvPicPr>
          <p:nvPr userDrawn="1"/>
        </p:nvPicPr>
        <p:blipFill rotWithShape="1">
          <a:blip r:embed="rId7"/>
          <a:srcRect l="13919" t="2187" r="21672" b="1204"/>
          <a:stretch/>
        </p:blipFill>
        <p:spPr>
          <a:xfrm>
            <a:off x="5724525" y="75857"/>
            <a:ext cx="2362199" cy="2361351"/>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5" name="Bildplatzhalter 10">
            <a:extLst>
              <a:ext uri="{FF2B5EF4-FFF2-40B4-BE49-F238E27FC236}">
                <a16:creationId xmlns:a16="http://schemas.microsoft.com/office/drawing/2014/main" id="{A161858A-894D-46DD-9950-16D1652C8919}"/>
              </a:ext>
            </a:extLst>
          </p:cNvPr>
          <p:cNvPicPr>
            <a:picLocks noChangeAspect="1"/>
          </p:cNvPicPr>
          <p:nvPr userDrawn="1"/>
        </p:nvPicPr>
        <p:blipFill rotWithShape="1">
          <a:blip r:embed="rId8"/>
          <a:srcRect l="16789" t="942" r="15669" b="-942"/>
          <a:stretch/>
        </p:blipFill>
        <p:spPr>
          <a:xfrm>
            <a:off x="7324354" y="2258617"/>
            <a:ext cx="1724397" cy="17020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72728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losing_2">
    <p:bg>
      <p:bgPr>
        <a:solidFill>
          <a:schemeClr val="bg1"/>
        </a:solidFill>
        <a:effectLst/>
      </p:bgPr>
    </p:bg>
    <p:spTree>
      <p:nvGrpSpPr>
        <p:cNvPr id="1" name=""/>
        <p:cNvGrpSpPr/>
        <p:nvPr/>
      </p:nvGrpSpPr>
      <p:grpSpPr>
        <a:xfrm>
          <a:off x="0" y="0"/>
          <a:ext cx="0" cy="0"/>
          <a:chOff x="0" y="0"/>
          <a:chExt cx="0" cy="0"/>
        </a:xfrm>
      </p:grpSpPr>
      <p:sp>
        <p:nvSpPr>
          <p:cNvPr id="2" name="TextBox 1"/>
          <p:cNvSpPr txBox="1"/>
          <p:nvPr userDrawn="1"/>
        </p:nvSpPr>
        <p:spPr>
          <a:xfrm>
            <a:off x="307752" y="3444036"/>
            <a:ext cx="4667902" cy="492443"/>
          </a:xfrm>
          <a:prstGeom prst="rect">
            <a:avLst/>
          </a:prstGeom>
          <a:noFill/>
        </p:spPr>
        <p:txBody>
          <a:bodyPr wrap="square" lIns="0" tIns="0" rIns="0" bIns="0" rtlCol="0">
            <a:noAutofit/>
          </a:bodyPr>
          <a:lstStyle/>
          <a:p>
            <a:pPr marL="9525" lvl="1" algn="l">
              <a:spcBef>
                <a:spcPts val="0"/>
              </a:spcBef>
              <a:defRPr/>
            </a:pPr>
            <a:r>
              <a:rPr lang="en-GB" sz="800" kern="0" dirty="0">
                <a:solidFill>
                  <a:srgbClr val="E37222"/>
                </a:solidFill>
                <a:latin typeface="Foco Light" panose="020B0304050202020203" pitchFamily="34" charset="0"/>
                <a:cs typeface="Arial" pitchFamily="34" charset="0"/>
              </a:rPr>
              <a:t>All rights reserved. This document is the property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 B2Run and is issued under strict confidentiality conditions. No part of this document may be reproduced or transmitted in any form or by any means to any third party without the prior written consent of of </a:t>
            </a:r>
            <a:r>
              <a:rPr lang="en-GB" sz="800" kern="0" dirty="0" err="1">
                <a:solidFill>
                  <a:srgbClr val="E37222"/>
                </a:solidFill>
                <a:latin typeface="Foco Light" panose="020B0304050202020203" pitchFamily="34" charset="0"/>
                <a:cs typeface="Arial" pitchFamily="34" charset="0"/>
              </a:rPr>
              <a:t>InfrontRingier</a:t>
            </a:r>
            <a:r>
              <a:rPr lang="en-GB" sz="800" kern="0" dirty="0">
                <a:solidFill>
                  <a:srgbClr val="E37222"/>
                </a:solidFill>
                <a:latin typeface="Foco Light" panose="020B0304050202020203" pitchFamily="34" charset="0"/>
                <a:cs typeface="Arial" pitchFamily="34" charset="0"/>
              </a:rPr>
              <a:t> Sports &amp; Entertainment Switzerland AG or B2Run.</a:t>
            </a:r>
          </a:p>
        </p:txBody>
      </p:sp>
      <p:sp>
        <p:nvSpPr>
          <p:cNvPr id="11" name="Titel 1"/>
          <p:cNvSpPr>
            <a:spLocks noGrp="1"/>
          </p:cNvSpPr>
          <p:nvPr>
            <p:ph type="title" hasCustomPrompt="1"/>
          </p:nvPr>
        </p:nvSpPr>
        <p:spPr>
          <a:xfrm>
            <a:off x="323849" y="411163"/>
            <a:ext cx="5616576" cy="792162"/>
          </a:xfrm>
          <a:prstGeom prst="rect">
            <a:avLst/>
          </a:prstGeom>
        </p:spPr>
        <p:txBody>
          <a:bodyPr lIns="0" tIns="0" rIns="0" bIns="0" anchor="b" anchorCtr="0">
            <a:noAutofit/>
          </a:bodyPr>
          <a:lstStyle>
            <a:lvl1pPr>
              <a:lnSpc>
                <a:spcPct val="80000"/>
              </a:lnSpc>
              <a:defRPr sz="4000" b="1" i="1" kern="1200" cap="all" spc="0" baseline="0">
                <a:solidFill>
                  <a:schemeClr val="tx2"/>
                </a:solidFill>
                <a:latin typeface="+mj-lt"/>
              </a:defRPr>
            </a:lvl1pPr>
          </a:lstStyle>
          <a:p>
            <a:r>
              <a:rPr lang="en-GB" dirty="0"/>
              <a:t>Thank you.</a:t>
            </a:r>
          </a:p>
        </p:txBody>
      </p:sp>
      <p:cxnSp>
        <p:nvCxnSpPr>
          <p:cNvPr id="13" name="Straight Connector 12"/>
          <p:cNvCxnSpPr/>
          <p:nvPr userDrawn="1"/>
        </p:nvCxnSpPr>
        <p:spPr bwMode="auto">
          <a:xfrm flipV="1">
            <a:off x="1875047" y="4456853"/>
            <a:ext cx="0" cy="563169"/>
          </a:xfrm>
          <a:prstGeom prst="line">
            <a:avLst/>
          </a:prstGeom>
          <a:solidFill>
            <a:schemeClr val="bg2"/>
          </a:solidFill>
          <a:ln w="12700" cap="flat" cmpd="sng" algn="ctr">
            <a:solidFill>
              <a:schemeClr val="tx1"/>
            </a:solidFill>
            <a:prstDash val="solid"/>
            <a:round/>
            <a:headEnd type="none" w="med" len="med"/>
            <a:tailEnd type="none" w="med" len="med"/>
          </a:ln>
          <a:effectLst/>
        </p:spPr>
      </p:cxn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57" r="50000"/>
          <a:stretch/>
        </p:blipFill>
        <p:spPr>
          <a:xfrm>
            <a:off x="6597000" y="-1"/>
            <a:ext cx="2547000" cy="393862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4963" y="4528750"/>
            <a:ext cx="1260000" cy="353199"/>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5132" y="4581900"/>
            <a:ext cx="1622841" cy="2988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4200" y="2070100"/>
            <a:ext cx="0" cy="0"/>
          </a:xfrm>
          <a:prstGeom prst="rect">
            <a:avLst/>
          </a:prstGeom>
        </p:spPr>
      </p:pic>
    </p:spTree>
    <p:extLst>
      <p:ext uri="{BB962C8B-B14F-4D97-AF65-F5344CB8AC3E}">
        <p14:creationId xmlns:p14="http://schemas.microsoft.com/office/powerpoint/2010/main" val="38520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vmlDrawing" Target="../drawings/vmlDrawing4.vml"/><Relationship Id="rId17" Type="http://schemas.openxmlformats.org/officeDocument/2006/relationships/image" Target="../media/image11.png"/><Relationship Id="rId2" Type="http://schemas.openxmlformats.org/officeDocument/2006/relationships/slideLayout" Target="../slideLayouts/slideLayout9.xml"/><Relationship Id="rId16" Type="http://schemas.microsoft.com/office/2007/relationships/hdphoto" Target="../media/hdphoto1.wdp"/><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image" Target="../media/image10.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oleObject" Target="../embeddings/oleObject5.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ags" Target="../tags/tag6.xml"/><Relationship Id="rId5" Type="http://schemas.openxmlformats.org/officeDocument/2006/relationships/slideLayout" Target="../slideLayouts/slideLayout22.xml"/><Relationship Id="rId10" Type="http://schemas.openxmlformats.org/officeDocument/2006/relationships/vmlDrawing" Target="../drawings/vmlDrawing5.v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0"/>
            </p:custDataLst>
            <p:extLst>
              <p:ext uri="{D42A27DB-BD31-4B8C-83A1-F6EECF244321}">
                <p14:modId xmlns:p14="http://schemas.microsoft.com/office/powerpoint/2010/main" val="1540183935"/>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7165" name="think-cell Folie" r:id="rId11" imgW="0" imgH="0" progId="TCLayout.ActiveDocument.1">
                  <p:embed/>
                </p:oleObj>
              </mc:Choice>
              <mc:Fallback>
                <p:oleObj name="think-cell Folie" r:id="rId11"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80603756"/>
      </p:ext>
    </p:extLst>
  </p:cSld>
  <p:clrMap bg1="lt1" tx1="dk1" bg2="lt2" tx2="dk2" accent1="accent1" accent2="accent2" accent3="accent3" accent4="accent4" accent5="accent5" accent6="accent6" hlink="hlink" folHlink="folHlink"/>
  <p:sldLayoutIdLst>
    <p:sldLayoutId id="2147484056" r:id="rId1"/>
    <p:sldLayoutId id="2147484002" r:id="rId2"/>
    <p:sldLayoutId id="2147483931" r:id="rId3"/>
    <p:sldLayoutId id="2147483937" r:id="rId4"/>
    <p:sldLayoutId id="2147484006" r:id="rId5"/>
    <p:sldLayoutId id="2147484041" r:id="rId6"/>
    <p:sldLayoutId id="2147484060"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3"/>
            </p:custDataLst>
            <p:extLst>
              <p:ext uri="{D42A27DB-BD31-4B8C-83A1-F6EECF244321}">
                <p14:modId xmlns:p14="http://schemas.microsoft.com/office/powerpoint/2010/main" val="2106475777"/>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51164" name="think-cell Folie" r:id="rId14" imgW="0" imgH="0" progId="TCLayout.ActiveDocument.1">
                  <p:embed/>
                </p:oleObj>
              </mc:Choice>
              <mc:Fallback>
                <p:oleObj name="think-cell Folie" r:id="rId14"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Placeholder 8"/>
          <p:cNvSpPr>
            <a:spLocks noGrp="1"/>
          </p:cNvSpPr>
          <p:nvPr>
            <p:ph type="title"/>
          </p:nvPr>
        </p:nvSpPr>
        <p:spPr>
          <a:xfrm>
            <a:off x="323849" y="195264"/>
            <a:ext cx="7800819" cy="647700"/>
          </a:xfrm>
          <a:prstGeom prst="rect">
            <a:avLst/>
          </a:prstGeom>
        </p:spPr>
        <p:txBody>
          <a:bodyPr vert="horz" lIns="0" tIns="0" rIns="0" bIns="0" rtlCol="0" anchor="b" anchorCtr="0">
            <a:noAutofit/>
          </a:bodyPr>
          <a:lstStyle/>
          <a:p>
            <a:r>
              <a:rPr lang="en-GB" noProof="0" dirty="0"/>
              <a:t>Click to edit Master title style</a:t>
            </a:r>
          </a:p>
        </p:txBody>
      </p:sp>
      <p:sp>
        <p:nvSpPr>
          <p:cNvPr id="12" name="Text Placeholder 11"/>
          <p:cNvSpPr>
            <a:spLocks noGrp="1"/>
          </p:cNvSpPr>
          <p:nvPr>
            <p:ph type="body" idx="1"/>
          </p:nvPr>
        </p:nvSpPr>
        <p:spPr>
          <a:xfrm>
            <a:off x="324082" y="1203324"/>
            <a:ext cx="8496542" cy="3673476"/>
          </a:xfrm>
          <a:prstGeom prst="rect">
            <a:avLst/>
          </a:prstGeom>
        </p:spPr>
        <p:txBody>
          <a:bodyPr vert="horz" lIns="0" tIns="0" rIns="0" bIns="0" rtlCol="0" anchor="t" anchorCtr="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13" name="Text Placeholder 2" descr="&lt;Feld_Titel&gt;"/>
          <p:cNvSpPr txBox="1">
            <a:spLocks/>
          </p:cNvSpPr>
          <p:nvPr/>
        </p:nvSpPr>
        <p:spPr>
          <a:xfrm>
            <a:off x="324082" y="142842"/>
            <a:ext cx="4247918" cy="142220"/>
          </a:xfrm>
          <a:prstGeom prst="rect">
            <a:avLst/>
          </a:prstGeom>
        </p:spPr>
        <p:txBody>
          <a:bodyPr vert="horz" lIns="0" tIns="0" rIns="0" bIns="0" rtlCol="0">
            <a:noAutofit/>
          </a:bodyPr>
          <a:lstStyle>
            <a:lvl1pPr marL="1588" indent="-1588" algn="l" rtl="0" eaLnBrk="1" fontAlgn="base" hangingPunct="1">
              <a:spcBef>
                <a:spcPct val="0"/>
              </a:spcBef>
              <a:spcAft>
                <a:spcPts val="1200"/>
              </a:spcAft>
              <a:defRPr sz="1000" b="1" cap="none" baseline="0">
                <a:solidFill>
                  <a:schemeClr val="tx2"/>
                </a:solidFill>
                <a:latin typeface="Arial" panose="020B0604020202020204" pitchFamily="34" charset="0"/>
                <a:ea typeface="+mn-ea"/>
                <a:cs typeface="Arial" pitchFamily="34" charset="0"/>
              </a:defRPr>
            </a:lvl1pPr>
            <a:lvl2pPr marL="9525" indent="0" algn="l" rtl="0" eaLnBrk="1" fontAlgn="base" hangingPunct="1">
              <a:spcBef>
                <a:spcPts val="0"/>
              </a:spcBef>
              <a:spcAft>
                <a:spcPct val="0"/>
              </a:spcAft>
              <a:buNone/>
              <a:defRPr sz="1000" baseline="0">
                <a:solidFill>
                  <a:schemeClr val="tx2"/>
                </a:solidFill>
                <a:latin typeface="Arial" panose="020B0604020202020204" pitchFamily="34" charset="0"/>
                <a:cs typeface="Arial" pitchFamily="34" charset="0"/>
              </a:defRPr>
            </a:lvl2pPr>
            <a:lvl3pPr marL="125413" indent="-1095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3pPr>
            <a:lvl4pPr marL="276225" indent="-134938"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4pPr>
            <a:lvl5pPr marL="449263" indent="-157163" algn="l" rtl="0" eaLnBrk="1" fontAlgn="base" hangingPunct="1">
              <a:spcBef>
                <a:spcPct val="0"/>
              </a:spcBef>
              <a:spcAft>
                <a:spcPct val="0"/>
              </a:spcAft>
              <a:buFont typeface="Arial" panose="020B0604020202020204" pitchFamily="34" charset="0"/>
              <a:buChar char="–"/>
              <a:defRPr sz="1000" baseline="0">
                <a:solidFill>
                  <a:schemeClr val="tx2"/>
                </a:solidFill>
                <a:latin typeface="Arial" panose="020B0604020202020204"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a:lstStyle>
          <a:p>
            <a:r>
              <a:rPr lang="en-GB" sz="600" kern="0" baseline="0" dirty="0">
                <a:solidFill>
                  <a:schemeClr val="tx1"/>
                </a:solidFill>
              </a:rPr>
              <a:t> </a:t>
            </a:r>
            <a:endParaRPr lang="en-GB" sz="600" kern="0" dirty="0">
              <a:solidFill>
                <a:schemeClr val="tx1"/>
              </a:solidFill>
            </a:endParaRPr>
          </a:p>
          <a:p>
            <a:endParaRPr lang="en-GB" sz="600" kern="0" dirty="0">
              <a:solidFill>
                <a:schemeClr val="tx1"/>
              </a:solidFill>
            </a:endParaRPr>
          </a:p>
        </p:txBody>
      </p:sp>
      <p:pic>
        <p:nvPicPr>
          <p:cNvPr id="10" name="Picture 9">
            <a:extLst>
              <a:ext uri="{FF2B5EF4-FFF2-40B4-BE49-F238E27FC236}">
                <a16:creationId xmlns:a16="http://schemas.microsoft.com/office/drawing/2014/main" id="{FBF14773-C227-4576-947B-F91DB89D8887}"/>
              </a:ext>
            </a:extLst>
          </p:cNvPr>
          <p:cNvPicPr>
            <a:picLocks noChangeAspect="1"/>
          </p:cNvPicPr>
          <p:nvPr userDrawn="1"/>
        </p:nvPicPr>
        <p:blipFill rotWithShape="1">
          <a:blip r:embed="rId15">
            <a:extLst>
              <a:ext uri="{BEBA8EAE-BF5A-486C-A8C5-ECC9F3942E4B}">
                <a14:imgProps xmlns:a14="http://schemas.microsoft.com/office/drawing/2010/main">
                  <a14:imgLayer r:embed="rId16">
                    <a14:imgEffect>
                      <a14:backgroundRemoval t="0" b="71854" l="1871" r="61650">
                        <a14:foregroundMark x1="8248" y1="30664" x2="8248" y2="30664"/>
                        <a14:foregroundMark x1="9864" y1="11442" x2="7908" y2="54233"/>
                        <a14:foregroundMark x1="7908" y1="54233" x2="9524" y2="11442"/>
                        <a14:foregroundMark x1="9524" y1="11442" x2="4422" y2="46453"/>
                        <a14:foregroundMark x1="4422" y1="46453" x2="9609" y2="62243"/>
                        <a14:foregroundMark x1="6718" y1="4348" x2="18878" y2="0"/>
                        <a14:foregroundMark x1="3741" y1="65675" x2="17602" y2="61098"/>
                        <a14:foregroundMark x1="17602" y1="61098" x2="26105" y2="50801"/>
                        <a14:foregroundMark x1="25850" y1="70023" x2="39711" y2="69336"/>
                        <a14:foregroundMark x1="39711" y1="69336" x2="43112" y2="69336"/>
                        <a14:foregroundMark x1="53146" y1="5034" x2="56122" y2="65675"/>
                        <a14:foregroundMark x1="57738" y1="7780" x2="58759" y2="37757"/>
                        <a14:foregroundMark x1="60374" y1="19908" x2="61650" y2="20595"/>
                        <a14:foregroundMark x1="55017" y1="69336" x2="58503" y2="72082"/>
                        <a14:foregroundMark x1="1871" y1="64302" x2="1871" y2="64302"/>
                      </a14:backgroundRemoval>
                    </a14:imgEffect>
                  </a14:imgLayer>
                </a14:imgProps>
              </a:ext>
            </a:extLst>
          </a:blip>
          <a:srcRect r="36979" b="24256"/>
          <a:stretch/>
        </p:blipFill>
        <p:spPr>
          <a:xfrm>
            <a:off x="8260423" y="195264"/>
            <a:ext cx="753344" cy="336457"/>
          </a:xfrm>
          <a:prstGeom prst="rect">
            <a:avLst/>
          </a:prstGeom>
        </p:spPr>
      </p:pic>
      <p:pic>
        <p:nvPicPr>
          <p:cNvPr id="15" name="Grafik 3">
            <a:extLst>
              <a:ext uri="{FF2B5EF4-FFF2-40B4-BE49-F238E27FC236}">
                <a16:creationId xmlns:a16="http://schemas.microsoft.com/office/drawing/2014/main" id="{06BC5D8E-2778-4247-8340-8D75A75757C3}"/>
              </a:ext>
            </a:extLst>
          </p:cNvPr>
          <p:cNvPicPr>
            <a:picLocks noChangeAspect="1"/>
          </p:cNvPicPr>
          <p:nvPr userDrawn="1"/>
        </p:nvPicPr>
        <p:blipFill>
          <a:blip r:embed="rId17" cstate="email">
            <a:grayscl/>
            <a:extLst>
              <a:ext uri="{28A0092B-C50C-407E-A947-70E740481C1C}">
                <a14:useLocalDpi xmlns:a14="http://schemas.microsoft.com/office/drawing/2010/main"/>
              </a:ext>
            </a:extLst>
          </a:blip>
          <a:stretch>
            <a:fillRect/>
          </a:stretch>
        </p:blipFill>
        <p:spPr>
          <a:xfrm>
            <a:off x="-115584" y="863309"/>
            <a:ext cx="8376007" cy="275021"/>
          </a:xfrm>
          <a:prstGeom prst="rect">
            <a:avLst/>
          </a:prstGeom>
        </p:spPr>
      </p:pic>
    </p:spTree>
    <p:extLst>
      <p:ext uri="{BB962C8B-B14F-4D97-AF65-F5344CB8AC3E}">
        <p14:creationId xmlns:p14="http://schemas.microsoft.com/office/powerpoint/2010/main" val="3007501627"/>
      </p:ext>
    </p:extLst>
  </p:cSld>
  <p:clrMap bg1="lt1" tx1="dk1" bg2="lt2" tx2="dk2" accent1="accent1" accent2="accent2" accent3="accent3" accent4="accent4" accent5="accent5" accent6="accent6" hlink="hlink" folHlink="folHlink"/>
  <p:sldLayoutIdLst>
    <p:sldLayoutId id="2147484047" r:id="rId1"/>
    <p:sldLayoutId id="2147484085" r:id="rId2"/>
    <p:sldLayoutId id="2147483832" r:id="rId3"/>
    <p:sldLayoutId id="2147484091" r:id="rId4"/>
    <p:sldLayoutId id="2147484086" r:id="rId5"/>
    <p:sldLayoutId id="2147484092" r:id="rId6"/>
    <p:sldLayoutId id="2147483859" r:id="rId7"/>
    <p:sldLayoutId id="2147484048" r:id="rId8"/>
    <p:sldLayoutId id="2147484090" r:id="rId9"/>
    <p:sldLayoutId id="214748400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80000"/>
        </a:lnSpc>
        <a:spcBef>
          <a:spcPct val="0"/>
        </a:spcBef>
        <a:spcAft>
          <a:spcPct val="0"/>
        </a:spcAft>
        <a:defRPr sz="2400" b="1" i="0" cap="all" spc="0" baseline="0">
          <a:solidFill>
            <a:schemeClr val="tx1"/>
          </a:solidFill>
          <a:latin typeface="Foco" panose="020B0504050202020203" pitchFamily="34"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i="0" cap="none" baseline="0">
          <a:solidFill>
            <a:schemeClr val="tx1"/>
          </a:solidFill>
          <a:latin typeface="+mj-lt"/>
          <a:ea typeface="+mn-ea"/>
          <a:cs typeface="Arial" pitchFamily="34" charset="0"/>
        </a:defRPr>
      </a:lvl1pPr>
      <a:lvl2pPr marL="0" indent="0" algn="l" rtl="0" eaLnBrk="1" fontAlgn="base" hangingPunct="1">
        <a:spcBef>
          <a:spcPts val="0"/>
        </a:spcBef>
        <a:spcAft>
          <a:spcPct val="0"/>
        </a:spcAft>
        <a:buNone/>
        <a:defRPr sz="1000" b="0" baseline="0">
          <a:solidFill>
            <a:schemeClr val="tx1"/>
          </a:solidFill>
          <a:latin typeface="Foco Light" panose="020B0304050202020203" pitchFamily="34" charset="0"/>
          <a:cs typeface="Arial" pitchFamily="34" charset="0"/>
        </a:defRPr>
      </a:lvl2pPr>
      <a:lvl3pPr marL="138113" indent="-138113" algn="l" rtl="0" eaLnBrk="1" fontAlgn="base" hangingPunct="1">
        <a:spcBef>
          <a:spcPct val="0"/>
        </a:spcBef>
        <a:spcAft>
          <a:spcPct val="0"/>
        </a:spcAft>
        <a:buClr>
          <a:schemeClr val="tx2"/>
        </a:buClr>
        <a:buSzPct val="90000"/>
        <a:buFont typeface="Courier New" panose="02070309020205020404" pitchFamily="49" charset="0"/>
        <a:buChar char="o"/>
        <a:defRPr sz="1000" baseline="0">
          <a:solidFill>
            <a:schemeClr val="tx1"/>
          </a:solidFill>
          <a:latin typeface="Foco Light" panose="020B0304050202020203" pitchFamily="34" charset="0"/>
          <a:cs typeface="Arial" pitchFamily="34" charset="0"/>
        </a:defRPr>
      </a:lvl3pPr>
      <a:lvl4pPr marL="269875" indent="-131763"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4pPr>
      <a:lvl5pPr marL="409575" indent="-139700" algn="l" rtl="0" eaLnBrk="1" fontAlgn="base" hangingPunct="1">
        <a:spcBef>
          <a:spcPct val="0"/>
        </a:spcBef>
        <a:spcAft>
          <a:spcPct val="0"/>
        </a:spcAft>
        <a:buClr>
          <a:schemeClr val="tx2"/>
        </a:buClr>
        <a:buFont typeface="Arial" panose="020B0604020202020204" pitchFamily="34" charset="0"/>
        <a:buChar char="–"/>
        <a:defRPr sz="1000" baseline="0">
          <a:solidFill>
            <a:schemeClr val="tx1"/>
          </a:solidFill>
          <a:latin typeface="Foco Light" panose="020B0304050202020203" pitchFamily="34" charset="0"/>
          <a:cs typeface="Arial" pitchFamily="34" charset="0"/>
        </a:defRPr>
      </a:lvl5pPr>
      <a:lvl6pPr marL="590550" indent="-161925" algn="l" rtl="0" eaLnBrk="1" fontAlgn="base" hangingPunct="1">
        <a:spcBef>
          <a:spcPct val="0"/>
        </a:spcBef>
        <a:spcAft>
          <a:spcPct val="0"/>
        </a:spcAft>
        <a:buClr>
          <a:schemeClr val="tx2"/>
        </a:buClr>
        <a:buFont typeface="Arial" charset="0"/>
        <a:buChar char="–"/>
        <a:defRPr sz="1000">
          <a:solidFill>
            <a:schemeClr val="tx1"/>
          </a:solidFill>
          <a:latin typeface="Foco Light" panose="020B0304050202020203" pitchFamily="34" charset="0"/>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43042" name="Rectangle 2" hidden="1"/>
          <p:cNvGraphicFramePr>
            <a:graphicFrameLocks/>
          </p:cNvGraphicFramePr>
          <p:nvPr>
            <p:custDataLst>
              <p:tags r:id="rId11"/>
            </p:custDataLst>
            <p:extLst>
              <p:ext uri="{D42A27DB-BD31-4B8C-83A1-F6EECF244321}">
                <p14:modId xmlns:p14="http://schemas.microsoft.com/office/powerpoint/2010/main" val="3064150163"/>
              </p:ext>
            </p:extLst>
          </p:nvPr>
        </p:nvGraphicFramePr>
        <p:xfrm>
          <a:off x="0" y="0"/>
          <a:ext cx="158750" cy="119063"/>
        </p:xfrm>
        <a:graphic>
          <a:graphicData uri="http://schemas.openxmlformats.org/presentationml/2006/ole">
            <mc:AlternateContent xmlns:mc="http://schemas.openxmlformats.org/markup-compatibility/2006">
              <mc:Choice xmlns:v="urn:schemas-microsoft-com:vml" Requires="v">
                <p:oleObj spid="_x0000_s361515" name="think-cell Folie" r:id="rId12" imgW="0" imgH="0" progId="TCLayout.ActiveDocument.1">
                  <p:embed/>
                </p:oleObj>
              </mc:Choice>
              <mc:Fallback>
                <p:oleObj name="think-cell Folie" r:id="rId12"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bwMode="auto">
          <a:xfrm>
            <a:off x="1" y="-8252"/>
            <a:ext cx="9144000" cy="540000"/>
          </a:xfrm>
          <a:prstGeom prst="rect">
            <a:avLst/>
          </a:prstGeom>
          <a:noFill/>
          <a:ln w="9525" cap="flat" cmpd="sng" algn="ctr">
            <a:noFill/>
            <a:prstDash val="solid"/>
            <a:round/>
            <a:headEnd type="none" w="med" len="med"/>
            <a:tailEnd type="none" w="med" len="med"/>
          </a:ln>
          <a:effectLst/>
        </p:spPr>
        <p:txBody>
          <a:bodyPr vert="horz" wrap="square" lIns="36000" tIns="0" rIns="0" bIns="0" numCol="1" rtlCol="0" anchor="ctr" anchorCtr="0" compatLnSpc="1">
            <a:prstTxWarp prst="textNoShape">
              <a:avLst/>
            </a:prstTxWarp>
          </a:bodyPr>
          <a:lstStyle/>
          <a:p>
            <a:endParaRPr lang="en-GB" dirty="0">
              <a:solidFill>
                <a:srgbClr val="000000"/>
              </a:solidFill>
            </a:endParaRPr>
          </a:p>
        </p:txBody>
      </p:sp>
    </p:spTree>
    <p:extLst>
      <p:ext uri="{BB962C8B-B14F-4D97-AF65-F5344CB8AC3E}">
        <p14:creationId xmlns:p14="http://schemas.microsoft.com/office/powerpoint/2010/main" val="214337278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2" r:id="rId7"/>
    <p:sldLayoutId id="214748410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70000"/>
        </a:lnSpc>
        <a:spcBef>
          <a:spcPct val="0"/>
        </a:spcBef>
        <a:spcAft>
          <a:spcPct val="0"/>
        </a:spcAft>
        <a:defRPr sz="2400" b="1" cap="all" spc="-60" baseline="0">
          <a:solidFill>
            <a:schemeClr val="tx2"/>
          </a:solidFill>
          <a:latin typeface="Interstate Black" pitchFamily="2" charset="0"/>
          <a:ea typeface="+mj-ea"/>
          <a:cs typeface="+mj-cs"/>
        </a:defRPr>
      </a:lvl1pPr>
      <a:lvl2pPr algn="l" rtl="0" eaLnBrk="1" fontAlgn="base" hangingPunct="1">
        <a:lnSpc>
          <a:spcPct val="85000"/>
        </a:lnSpc>
        <a:spcBef>
          <a:spcPct val="0"/>
        </a:spcBef>
        <a:spcAft>
          <a:spcPct val="0"/>
        </a:spcAft>
        <a:defRPr sz="2000" b="1">
          <a:solidFill>
            <a:schemeClr val="tx2"/>
          </a:solidFill>
          <a:latin typeface="Arial" charset="0"/>
        </a:defRPr>
      </a:lvl2pPr>
      <a:lvl3pPr algn="l" rtl="0" eaLnBrk="1" fontAlgn="base" hangingPunct="1">
        <a:lnSpc>
          <a:spcPct val="85000"/>
        </a:lnSpc>
        <a:spcBef>
          <a:spcPct val="0"/>
        </a:spcBef>
        <a:spcAft>
          <a:spcPct val="0"/>
        </a:spcAft>
        <a:defRPr sz="2000" b="1">
          <a:solidFill>
            <a:schemeClr val="tx2"/>
          </a:solidFill>
          <a:latin typeface="Arial" charset="0"/>
        </a:defRPr>
      </a:lvl3pPr>
      <a:lvl4pPr algn="l" rtl="0" eaLnBrk="1" fontAlgn="base" hangingPunct="1">
        <a:lnSpc>
          <a:spcPct val="85000"/>
        </a:lnSpc>
        <a:spcBef>
          <a:spcPct val="0"/>
        </a:spcBef>
        <a:spcAft>
          <a:spcPct val="0"/>
        </a:spcAft>
        <a:defRPr sz="2000" b="1">
          <a:solidFill>
            <a:schemeClr val="tx2"/>
          </a:solidFill>
          <a:latin typeface="Arial" charset="0"/>
        </a:defRPr>
      </a:lvl4pPr>
      <a:lvl5pPr algn="l" rtl="0" eaLnBrk="1" fontAlgn="base" hangingPunct="1">
        <a:lnSpc>
          <a:spcPct val="85000"/>
        </a:lnSpc>
        <a:spcBef>
          <a:spcPct val="0"/>
        </a:spcBef>
        <a:spcAft>
          <a:spcPct val="0"/>
        </a:spcAft>
        <a:defRPr sz="2000" b="1">
          <a:solidFill>
            <a:schemeClr val="tx2"/>
          </a:solidFill>
          <a:latin typeface="Arial" charset="0"/>
        </a:defRPr>
      </a:lvl5pPr>
      <a:lvl6pPr marL="457200" algn="l" rtl="0" eaLnBrk="1" fontAlgn="base" hangingPunct="1">
        <a:lnSpc>
          <a:spcPct val="85000"/>
        </a:lnSpc>
        <a:spcBef>
          <a:spcPct val="0"/>
        </a:spcBef>
        <a:spcAft>
          <a:spcPct val="0"/>
        </a:spcAft>
        <a:defRPr sz="2000" b="1">
          <a:solidFill>
            <a:schemeClr val="tx2"/>
          </a:solidFill>
          <a:latin typeface="Arial" charset="0"/>
        </a:defRPr>
      </a:lvl6pPr>
      <a:lvl7pPr marL="914400" algn="l" rtl="0" eaLnBrk="1" fontAlgn="base" hangingPunct="1">
        <a:lnSpc>
          <a:spcPct val="85000"/>
        </a:lnSpc>
        <a:spcBef>
          <a:spcPct val="0"/>
        </a:spcBef>
        <a:spcAft>
          <a:spcPct val="0"/>
        </a:spcAft>
        <a:defRPr sz="2000" b="1">
          <a:solidFill>
            <a:schemeClr val="tx2"/>
          </a:solidFill>
          <a:latin typeface="Arial" charset="0"/>
        </a:defRPr>
      </a:lvl7pPr>
      <a:lvl8pPr marL="1371600" algn="l" rtl="0" eaLnBrk="1" fontAlgn="base" hangingPunct="1">
        <a:lnSpc>
          <a:spcPct val="85000"/>
        </a:lnSpc>
        <a:spcBef>
          <a:spcPct val="0"/>
        </a:spcBef>
        <a:spcAft>
          <a:spcPct val="0"/>
        </a:spcAft>
        <a:defRPr sz="2000" b="1">
          <a:solidFill>
            <a:schemeClr val="tx2"/>
          </a:solidFill>
          <a:latin typeface="Arial" charset="0"/>
        </a:defRPr>
      </a:lvl8pPr>
      <a:lvl9pPr marL="1828800" algn="l" rtl="0" eaLnBrk="1" fontAlgn="base" hangingPunct="1">
        <a:lnSpc>
          <a:spcPct val="85000"/>
        </a:lnSpc>
        <a:spcBef>
          <a:spcPct val="0"/>
        </a:spcBef>
        <a:spcAft>
          <a:spcPct val="0"/>
        </a:spcAft>
        <a:defRPr sz="2000" b="1">
          <a:solidFill>
            <a:schemeClr val="tx2"/>
          </a:solidFill>
          <a:latin typeface="Arial" charset="0"/>
        </a:defRPr>
      </a:lvl9pPr>
    </p:titleStyle>
    <p:bodyStyle>
      <a:lvl1pPr marL="1588" indent="-1588" algn="l" rtl="0" eaLnBrk="1" fontAlgn="base" hangingPunct="1">
        <a:spcBef>
          <a:spcPct val="0"/>
        </a:spcBef>
        <a:spcAft>
          <a:spcPts val="1200"/>
        </a:spcAft>
        <a:defRPr sz="1000" b="1" cap="all" baseline="0">
          <a:solidFill>
            <a:schemeClr val="tx2"/>
          </a:solidFill>
          <a:latin typeface="Interstate Black" pitchFamily="2" charset="0"/>
          <a:ea typeface="+mn-ea"/>
          <a:cs typeface="Arial" pitchFamily="34" charset="0"/>
        </a:defRPr>
      </a:lvl1pPr>
      <a:lvl2pPr marL="92075" indent="-82550" algn="l" rtl="0" eaLnBrk="1" fontAlgn="base" hangingPunct="1">
        <a:spcBef>
          <a:spcPts val="0"/>
        </a:spcBef>
        <a:spcAft>
          <a:spcPct val="0"/>
        </a:spcAft>
        <a:buChar char="•"/>
        <a:defRPr sz="1000" baseline="0">
          <a:solidFill>
            <a:schemeClr val="tx2"/>
          </a:solidFill>
          <a:latin typeface="Arial" pitchFamily="34" charset="0"/>
          <a:cs typeface="Arial" pitchFamily="34" charset="0"/>
        </a:defRPr>
      </a:lvl2pPr>
      <a:lvl3pPr marL="209550" indent="-1111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3pPr>
      <a:lvl4pPr marL="360363" indent="-123825" algn="l" rtl="0" eaLnBrk="1" fontAlgn="base" hangingPunct="1">
        <a:spcBef>
          <a:spcPct val="0"/>
        </a:spcBef>
        <a:spcAft>
          <a:spcPct val="0"/>
        </a:spcAft>
        <a:buChar char="–"/>
        <a:defRPr sz="1000" baseline="0">
          <a:solidFill>
            <a:schemeClr val="tx2"/>
          </a:solidFill>
          <a:latin typeface="Arial" pitchFamily="34" charset="0"/>
          <a:cs typeface="Arial" pitchFamily="34" charset="0"/>
        </a:defRPr>
      </a:lvl4pPr>
      <a:lvl5pPr marL="481013" indent="-123825" algn="l" rtl="0" eaLnBrk="1" fontAlgn="base" hangingPunct="1">
        <a:spcBef>
          <a:spcPct val="0"/>
        </a:spcBef>
        <a:spcAft>
          <a:spcPct val="0"/>
        </a:spcAft>
        <a:buFont typeface="Arial" charset="0"/>
        <a:buChar char="–"/>
        <a:defRPr sz="1000" baseline="0">
          <a:solidFill>
            <a:schemeClr val="tx2"/>
          </a:solidFill>
          <a:latin typeface="Arial" pitchFamily="34" charset="0"/>
          <a:cs typeface="Arial" pitchFamily="34" charset="0"/>
        </a:defRPr>
      </a:lvl5pPr>
      <a:lvl6pPr marL="1204913" indent="-173038" algn="l" rtl="0" eaLnBrk="1" fontAlgn="base" hangingPunct="1">
        <a:spcBef>
          <a:spcPct val="0"/>
        </a:spcBef>
        <a:spcAft>
          <a:spcPct val="0"/>
        </a:spcAft>
        <a:buFont typeface="Arial" charset="0"/>
        <a:buChar char="–"/>
        <a:defRPr sz="1600">
          <a:solidFill>
            <a:schemeClr val="tx1"/>
          </a:solidFill>
          <a:latin typeface="+mn-lt"/>
        </a:defRPr>
      </a:lvl6pPr>
      <a:lvl7pPr marL="1662113" indent="-173038" algn="l" rtl="0" eaLnBrk="1" fontAlgn="base" hangingPunct="1">
        <a:spcBef>
          <a:spcPct val="0"/>
        </a:spcBef>
        <a:spcAft>
          <a:spcPct val="0"/>
        </a:spcAft>
        <a:buFont typeface="Arial" charset="0"/>
        <a:buChar char="–"/>
        <a:defRPr sz="1600">
          <a:solidFill>
            <a:schemeClr val="tx1"/>
          </a:solidFill>
          <a:latin typeface="+mn-lt"/>
        </a:defRPr>
      </a:lvl7pPr>
      <a:lvl8pPr marL="2119313" indent="-173038" algn="l" rtl="0" eaLnBrk="1" fontAlgn="base" hangingPunct="1">
        <a:spcBef>
          <a:spcPct val="0"/>
        </a:spcBef>
        <a:spcAft>
          <a:spcPct val="0"/>
        </a:spcAft>
        <a:buFont typeface="Arial" charset="0"/>
        <a:buChar char="–"/>
        <a:defRPr sz="1600">
          <a:solidFill>
            <a:schemeClr val="tx1"/>
          </a:solidFill>
          <a:latin typeface="+mn-lt"/>
        </a:defRPr>
      </a:lvl8pPr>
      <a:lvl9pPr marL="2576513" indent="-173038" algn="l" rtl="0" eaLnBrk="1" fontAlgn="base" hangingPunct="1">
        <a:spcBef>
          <a:spcPct val="0"/>
        </a:spcBef>
        <a:spcAft>
          <a:spcPct val="0"/>
        </a:spcAft>
        <a:buFont typeface="Arial" charset="0"/>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44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Neutrale </a:t>
            </a:r>
            <a:r>
              <a:rPr lang="de-CH" dirty="0" err="1">
                <a:latin typeface="Calibri" panose="020F0502020204030204" pitchFamily="34" charset="0"/>
              </a:rPr>
              <a:t>funktionsshirts</a:t>
            </a:r>
            <a:endParaRPr lang="de-CH" dirty="0">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37655900"/>
              </p:ext>
            </p:extLst>
          </p:nvPr>
        </p:nvGraphicFramePr>
        <p:xfrm>
          <a:off x="5350708" y="1213503"/>
          <a:ext cx="2158795" cy="471894"/>
        </p:xfrm>
        <a:graphic>
          <a:graphicData uri="http://schemas.openxmlformats.org/drawingml/2006/table">
            <a:tbl>
              <a:tblPr firstRow="1" bandRow="1">
                <a:tableStyleId>{16D9F66E-5EB9-4882-86FB-DCBF35E3C3E4}</a:tableStyleId>
              </a:tblPr>
              <a:tblGrid>
                <a:gridCol w="625580">
                  <a:extLst>
                    <a:ext uri="{9D8B030D-6E8A-4147-A177-3AD203B41FA5}">
                      <a16:colId xmlns:a16="http://schemas.microsoft.com/office/drawing/2014/main" val="20000"/>
                    </a:ext>
                  </a:extLst>
                </a:gridCol>
                <a:gridCol w="1533215">
                  <a:extLst>
                    <a:ext uri="{9D8B030D-6E8A-4147-A177-3AD203B41FA5}">
                      <a16:colId xmlns:a16="http://schemas.microsoft.com/office/drawing/2014/main" val="20001"/>
                    </a:ext>
                  </a:extLst>
                </a:gridCol>
              </a:tblGrid>
              <a:tr h="235947">
                <a:tc>
                  <a:txBody>
                    <a:bodyPr/>
                    <a:lstStyle/>
                    <a:p>
                      <a:r>
                        <a:rPr lang="de-CH" sz="1000" b="0" dirty="0">
                          <a:latin typeface="Calibri" panose="020F0502020204030204" pitchFamily="34" charset="0"/>
                        </a:rPr>
                        <a:t>Modell</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b="0" dirty="0">
                          <a:latin typeface="Calibri" panose="020F0502020204030204" pitchFamily="34" charset="0"/>
                        </a:rPr>
                        <a:t>Farbe</a:t>
                      </a:r>
                    </a:p>
                  </a:txBody>
                  <a:tcPr marL="58179" marR="58179" marT="29089" marB="29089"/>
                </a:tc>
                <a:tc>
                  <a:txBody>
                    <a:bodyPr/>
                    <a:lstStyle/>
                    <a:p>
                      <a:endParaRPr lang="de-CH" sz="1000" b="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562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Singlet</a:t>
            </a:r>
            <a:r>
              <a:rPr lang="de-CH" dirty="0">
                <a:latin typeface="Calibri" panose="020F0502020204030204" pitchFamily="34" charset="0"/>
              </a:rPr>
              <a:t> weiss-schwarz</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44"/>
          <a:stretch/>
        </p:blipFill>
        <p:spPr bwMode="auto">
          <a:xfrm>
            <a:off x="2164080" y="1491615"/>
            <a:ext cx="6624954" cy="3483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471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Singlet</a:t>
            </a:r>
            <a:r>
              <a:rPr lang="de-CH" dirty="0">
                <a:latin typeface="Calibri" panose="020F0502020204030204" pitchFamily="34" charset="0"/>
              </a:rPr>
              <a:t> weiss-rot</a:t>
            </a:r>
          </a:p>
        </p:txBody>
      </p:sp>
      <p:pic>
        <p:nvPicPr>
          <p:cNvPr id="4" name="Picture 3"/>
          <p:cNvPicPr>
            <a:picLocks noChangeAspect="1"/>
          </p:cNvPicPr>
          <p:nvPr/>
        </p:nvPicPr>
        <p:blipFill>
          <a:blip r:embed="rId2"/>
          <a:stretch>
            <a:fillRect/>
          </a:stretch>
        </p:blipFill>
        <p:spPr>
          <a:xfrm>
            <a:off x="1935028" y="1436693"/>
            <a:ext cx="6505632" cy="3298859"/>
          </a:xfrm>
          <a:prstGeom prst="rect">
            <a:avLst/>
          </a:prstGeom>
        </p:spPr>
      </p:pic>
    </p:spTree>
    <p:extLst>
      <p:ext uri="{BB962C8B-B14F-4D97-AF65-F5344CB8AC3E}">
        <p14:creationId xmlns:p14="http://schemas.microsoft.com/office/powerpoint/2010/main" val="324152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Singlet</a:t>
            </a:r>
            <a:r>
              <a:rPr lang="de-CH" dirty="0">
                <a:latin typeface="Calibri" panose="020F0502020204030204" pitchFamily="34" charset="0"/>
              </a:rPr>
              <a:t> weiss-grün</a:t>
            </a:r>
          </a:p>
        </p:txBody>
      </p:sp>
      <p:pic>
        <p:nvPicPr>
          <p:cNvPr id="3" name="Picture 2"/>
          <p:cNvPicPr>
            <a:picLocks noChangeAspect="1"/>
          </p:cNvPicPr>
          <p:nvPr/>
        </p:nvPicPr>
        <p:blipFill>
          <a:blip r:embed="rId2"/>
          <a:stretch>
            <a:fillRect/>
          </a:stretch>
        </p:blipFill>
        <p:spPr>
          <a:xfrm>
            <a:off x="2275200" y="1441528"/>
            <a:ext cx="6396994" cy="3398403"/>
          </a:xfrm>
          <a:prstGeom prst="rect">
            <a:avLst/>
          </a:prstGeom>
        </p:spPr>
      </p:pic>
    </p:spTree>
    <p:extLst>
      <p:ext uri="{BB962C8B-B14F-4D97-AF65-F5344CB8AC3E}">
        <p14:creationId xmlns:p14="http://schemas.microsoft.com/office/powerpoint/2010/main" val="138388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Singlet</a:t>
            </a:r>
            <a:r>
              <a:rPr lang="de-CH" dirty="0">
                <a:latin typeface="Calibri" panose="020F0502020204030204" pitchFamily="34" charset="0"/>
              </a:rPr>
              <a:t> weiss-blau</a:t>
            </a:r>
          </a:p>
        </p:txBody>
      </p:sp>
      <p:pic>
        <p:nvPicPr>
          <p:cNvPr id="3" name="Picture 2"/>
          <p:cNvPicPr>
            <a:picLocks noChangeAspect="1"/>
          </p:cNvPicPr>
          <p:nvPr/>
        </p:nvPicPr>
        <p:blipFill>
          <a:blip r:embed="rId2"/>
          <a:stretch>
            <a:fillRect/>
          </a:stretch>
        </p:blipFill>
        <p:spPr>
          <a:xfrm>
            <a:off x="2275356" y="1432800"/>
            <a:ext cx="6405111" cy="3392254"/>
          </a:xfrm>
          <a:prstGeom prst="rect">
            <a:avLst/>
          </a:prstGeom>
        </p:spPr>
      </p:pic>
    </p:spTree>
    <p:extLst>
      <p:ext uri="{BB962C8B-B14F-4D97-AF65-F5344CB8AC3E}">
        <p14:creationId xmlns:p14="http://schemas.microsoft.com/office/powerpoint/2010/main" val="348603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Singlet</a:t>
            </a:r>
            <a:r>
              <a:rPr lang="de-CH" dirty="0">
                <a:latin typeface="Calibri" panose="020F0502020204030204" pitchFamily="34" charset="0"/>
              </a:rPr>
              <a:t> gelb-schwarz</a:t>
            </a:r>
          </a:p>
        </p:txBody>
      </p:sp>
      <p:pic>
        <p:nvPicPr>
          <p:cNvPr id="3" name="Picture 2"/>
          <p:cNvPicPr>
            <a:picLocks noChangeAspect="1"/>
          </p:cNvPicPr>
          <p:nvPr/>
        </p:nvPicPr>
        <p:blipFill>
          <a:blip r:embed="rId3"/>
          <a:stretch>
            <a:fillRect/>
          </a:stretch>
        </p:blipFill>
        <p:spPr>
          <a:xfrm>
            <a:off x="2263530" y="1511861"/>
            <a:ext cx="6542070" cy="3325552"/>
          </a:xfrm>
          <a:prstGeom prst="rect">
            <a:avLst/>
          </a:prstGeom>
        </p:spPr>
      </p:pic>
    </p:spTree>
    <p:extLst>
      <p:ext uri="{BB962C8B-B14F-4D97-AF65-F5344CB8AC3E}">
        <p14:creationId xmlns:p14="http://schemas.microsoft.com/office/powerpoint/2010/main" val="335010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Layout für druck – </a:t>
            </a:r>
            <a:r>
              <a:rPr lang="de-CH" dirty="0" err="1">
                <a:latin typeface="Calibri" panose="020F0502020204030204" pitchFamily="34" charset="0"/>
              </a:rPr>
              <a:t>Singlet</a:t>
            </a:r>
            <a:r>
              <a:rPr lang="de-CH" dirty="0">
                <a:latin typeface="Calibri" panose="020F0502020204030204" pitchFamily="34" charset="0"/>
              </a:rPr>
              <a:t> blau-weiss</a:t>
            </a:r>
          </a:p>
        </p:txBody>
      </p:sp>
      <p:pic>
        <p:nvPicPr>
          <p:cNvPr id="4" name="Picture 3"/>
          <p:cNvPicPr>
            <a:picLocks noChangeAspect="1"/>
          </p:cNvPicPr>
          <p:nvPr/>
        </p:nvPicPr>
        <p:blipFill>
          <a:blip r:embed="rId2"/>
          <a:stretch>
            <a:fillRect/>
          </a:stretch>
        </p:blipFill>
        <p:spPr>
          <a:xfrm>
            <a:off x="2328894" y="1476839"/>
            <a:ext cx="6393449" cy="3385093"/>
          </a:xfrm>
          <a:prstGeom prst="rect">
            <a:avLst/>
          </a:prstGeom>
        </p:spPr>
      </p:pic>
    </p:spTree>
    <p:extLst>
      <p:ext uri="{BB962C8B-B14F-4D97-AF65-F5344CB8AC3E}">
        <p14:creationId xmlns:p14="http://schemas.microsoft.com/office/powerpoint/2010/main" val="13650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grössen</a:t>
            </a:r>
          </a:p>
        </p:txBody>
      </p:sp>
      <p:graphicFrame>
        <p:nvGraphicFramePr>
          <p:cNvPr id="3" name="Table 2"/>
          <p:cNvGraphicFramePr>
            <a:graphicFrameLocks noGrp="1"/>
          </p:cNvGraphicFramePr>
          <p:nvPr>
            <p:extLst>
              <p:ext uri="{D42A27DB-BD31-4B8C-83A1-F6EECF244321}">
                <p14:modId xmlns:p14="http://schemas.microsoft.com/office/powerpoint/2010/main" val="1555363334"/>
              </p:ext>
            </p:extLst>
          </p:nvPr>
        </p:nvGraphicFramePr>
        <p:xfrm>
          <a:off x="858044" y="1878330"/>
          <a:ext cx="2354580" cy="222504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7084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XS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S</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M</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17590652"/>
              </p:ext>
            </p:extLst>
          </p:nvPr>
        </p:nvGraphicFramePr>
        <p:xfrm>
          <a:off x="3936524" y="1878330"/>
          <a:ext cx="2354580" cy="2219960"/>
        </p:xfrm>
        <a:graphic>
          <a:graphicData uri="http://schemas.openxmlformats.org/drawingml/2006/table">
            <a:tbl>
              <a:tblPr firstRow="1" bandRow="1">
                <a:tableStyleId>{5C22544A-7EE6-4342-B048-85BDC9FD1C3A}</a:tableStyleId>
              </a:tblPr>
              <a:tblGrid>
                <a:gridCol w="1112520">
                  <a:extLst>
                    <a:ext uri="{9D8B030D-6E8A-4147-A177-3AD203B41FA5}">
                      <a16:colId xmlns:a16="http://schemas.microsoft.com/office/drawing/2014/main" val="20000"/>
                    </a:ext>
                  </a:extLst>
                </a:gridCol>
                <a:gridCol w="1242060">
                  <a:extLst>
                    <a:ext uri="{9D8B030D-6E8A-4147-A177-3AD203B41FA5}">
                      <a16:colId xmlns:a16="http://schemas.microsoft.com/office/drawing/2014/main" val="20001"/>
                    </a:ext>
                  </a:extLst>
                </a:gridCol>
              </a:tblGrid>
              <a:tr h="344170">
                <a:tc>
                  <a:txBody>
                    <a:bodyPr/>
                    <a:lstStyle/>
                    <a:p>
                      <a:r>
                        <a:rPr lang="de-CH" dirty="0">
                          <a:latin typeface="Calibri" panose="020F0502020204030204" pitchFamily="34" charset="0"/>
                        </a:rPr>
                        <a:t>Grösse</a:t>
                      </a:r>
                    </a:p>
                  </a:txBody>
                  <a:tcPr/>
                </a:tc>
                <a:tc>
                  <a:txBody>
                    <a:bodyPr/>
                    <a:lstStyle/>
                    <a:p>
                      <a:r>
                        <a:rPr lang="de-CH" dirty="0">
                          <a:latin typeface="Calibri" panose="020F0502020204030204" pitchFamily="34" charset="0"/>
                        </a:rPr>
                        <a:t>Anzahl</a:t>
                      </a:r>
                    </a:p>
                  </a:txBody>
                  <a:tcPr/>
                </a:tc>
                <a:extLst>
                  <a:ext uri="{0D108BD9-81ED-4DB2-BD59-A6C34878D82A}">
                    <a16:rowId xmlns:a16="http://schemas.microsoft.com/office/drawing/2014/main" val="10000"/>
                  </a:ext>
                </a:extLst>
              </a:tr>
              <a:tr h="370840">
                <a:tc>
                  <a:txBody>
                    <a:bodyPr/>
                    <a:lstStyle/>
                    <a:p>
                      <a:r>
                        <a:rPr lang="de-CH" dirty="0">
                          <a:latin typeface="Calibri" panose="020F0502020204030204" pitchFamily="34" charset="0"/>
                        </a:rPr>
                        <a:t>S</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1"/>
                  </a:ext>
                </a:extLst>
              </a:tr>
              <a:tr h="370840">
                <a:tc>
                  <a:txBody>
                    <a:bodyPr/>
                    <a:lstStyle/>
                    <a:p>
                      <a:r>
                        <a:rPr lang="de-CH" dirty="0">
                          <a:latin typeface="Calibri" panose="020F0502020204030204" pitchFamily="34" charset="0"/>
                        </a:rPr>
                        <a:t>M</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2"/>
                  </a:ext>
                </a:extLst>
              </a:tr>
              <a:tr h="370840">
                <a:tc>
                  <a:txBody>
                    <a:bodyPr/>
                    <a:lstStyle/>
                    <a:p>
                      <a:r>
                        <a:rPr lang="de-CH" dirty="0">
                          <a:latin typeface="Calibri" panose="020F0502020204030204" pitchFamily="34" charset="0"/>
                        </a:rPr>
                        <a:t>L</a:t>
                      </a:r>
                    </a:p>
                  </a:txBody>
                  <a:tcPr/>
                </a:tc>
                <a:tc>
                  <a:txBody>
                    <a:bodyPr/>
                    <a:lstStyle/>
                    <a:p>
                      <a:endParaRPr lang="de-CH">
                        <a:latin typeface="Calibri" panose="020F0502020204030204" pitchFamily="34" charset="0"/>
                      </a:endParaRPr>
                    </a:p>
                  </a:txBody>
                  <a:tcPr/>
                </a:tc>
                <a:extLst>
                  <a:ext uri="{0D108BD9-81ED-4DB2-BD59-A6C34878D82A}">
                    <a16:rowId xmlns:a16="http://schemas.microsoft.com/office/drawing/2014/main" val="10003"/>
                  </a:ext>
                </a:extLst>
              </a:tr>
              <a:tr h="370840">
                <a:tc>
                  <a:txBody>
                    <a:bodyPr/>
                    <a:lstStyle/>
                    <a:p>
                      <a:r>
                        <a:rPr lang="de-CH" dirty="0">
                          <a:latin typeface="Calibri" panose="020F0502020204030204" pitchFamily="34" charset="0"/>
                        </a:rPr>
                        <a:t>XL</a:t>
                      </a:r>
                    </a:p>
                  </a:txBody>
                  <a:tcPr/>
                </a:tc>
                <a:tc>
                  <a:txBody>
                    <a:bodyPr/>
                    <a:lstStyle/>
                    <a:p>
                      <a:endParaRPr lang="de-CH" dirty="0">
                        <a:latin typeface="Calibri" panose="020F0502020204030204" pitchFamily="34" charset="0"/>
                      </a:endParaRPr>
                    </a:p>
                  </a:txBody>
                  <a:tcPr/>
                </a:tc>
                <a:extLst>
                  <a:ext uri="{0D108BD9-81ED-4DB2-BD59-A6C34878D82A}">
                    <a16:rowId xmlns:a16="http://schemas.microsoft.com/office/drawing/2014/main" val="10004"/>
                  </a:ext>
                </a:extLst>
              </a:tr>
              <a:tr h="370840">
                <a:tc>
                  <a:txBody>
                    <a:bodyPr/>
                    <a:lstStyle/>
                    <a:p>
                      <a:r>
                        <a:rPr lang="de-CH" dirty="0">
                          <a:latin typeface="Calibri" panose="020F0502020204030204" pitchFamily="34" charset="0"/>
                        </a:rPr>
                        <a:t>XXL</a:t>
                      </a:r>
                    </a:p>
                  </a:txBody>
                  <a:tcPr/>
                </a:tc>
                <a:tc>
                  <a:txBody>
                    <a:bodyPr/>
                    <a:lstStyle/>
                    <a:p>
                      <a:endParaRPr lang="de-CH"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858044" y="153162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Frauen</a:t>
            </a:r>
          </a:p>
        </p:txBody>
      </p:sp>
      <p:sp>
        <p:nvSpPr>
          <p:cNvPr id="6" name="TextBox 5"/>
          <p:cNvSpPr txBox="1"/>
          <p:nvPr/>
        </p:nvSpPr>
        <p:spPr>
          <a:xfrm>
            <a:off x="3936524" y="1539240"/>
            <a:ext cx="1077436" cy="289560"/>
          </a:xfrm>
          <a:prstGeom prst="rect">
            <a:avLst/>
          </a:prstGeom>
          <a:noFill/>
        </p:spPr>
        <p:txBody>
          <a:bodyPr wrap="square" lIns="0" tIns="0" rIns="0" bIns="0" rtlCol="0">
            <a:noAutofit/>
          </a:bodyPr>
          <a:lstStyle/>
          <a:p>
            <a:pPr algn="l"/>
            <a:r>
              <a:rPr lang="de-CH" sz="1800" b="1" dirty="0">
                <a:latin typeface="Calibri" panose="020F0502020204030204" pitchFamily="34" charset="0"/>
              </a:rPr>
              <a:t>Männer</a:t>
            </a:r>
          </a:p>
        </p:txBody>
      </p:sp>
    </p:spTree>
    <p:extLst>
      <p:ext uri="{BB962C8B-B14F-4D97-AF65-F5344CB8AC3E}">
        <p14:creationId xmlns:p14="http://schemas.microsoft.com/office/powerpoint/2010/main" val="15347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latin typeface="Calibri" panose="020F0502020204030204" pitchFamily="34" charset="0"/>
              </a:rPr>
              <a:t>Details</a:t>
            </a:r>
          </a:p>
        </p:txBody>
      </p:sp>
      <p:graphicFrame>
        <p:nvGraphicFramePr>
          <p:cNvPr id="3" name="Table 2"/>
          <p:cNvGraphicFramePr>
            <a:graphicFrameLocks noGrp="1"/>
          </p:cNvGraphicFramePr>
          <p:nvPr>
            <p:extLst>
              <p:ext uri="{D42A27DB-BD31-4B8C-83A1-F6EECF244321}">
                <p14:modId xmlns:p14="http://schemas.microsoft.com/office/powerpoint/2010/main" val="1939782097"/>
              </p:ext>
            </p:extLst>
          </p:nvPr>
        </p:nvGraphicFramePr>
        <p:xfrm>
          <a:off x="403860" y="1322134"/>
          <a:ext cx="4922520" cy="1154366"/>
        </p:xfrm>
        <a:graphic>
          <a:graphicData uri="http://schemas.openxmlformats.org/drawingml/2006/table">
            <a:tbl>
              <a:tblPr firstRow="1" bandRow="1">
                <a:tableStyleId>{16D9F66E-5EB9-4882-86FB-DCBF35E3C3E4}</a:tableStyleId>
              </a:tblPr>
              <a:tblGrid>
                <a:gridCol w="130302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235947">
                <a:tc>
                  <a:txBody>
                    <a:bodyPr/>
                    <a:lstStyle/>
                    <a:p>
                      <a:r>
                        <a:rPr lang="de-CH" sz="1000" dirty="0">
                          <a:latin typeface="Calibri" panose="020F0502020204030204" pitchFamily="34" charset="0"/>
                        </a:rPr>
                        <a:t>Firma</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Kontaktperson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r>
                        <a:rPr lang="de-CH" sz="1000" dirty="0">
                          <a:latin typeface="Calibri" panose="020F0502020204030204" pitchFamily="34" charset="0"/>
                        </a:rPr>
                        <a:t>Email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Telefon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r h="175260">
                <a:tc>
                  <a:txBody>
                    <a:bodyPr/>
                    <a:lstStyle/>
                    <a:p>
                      <a:r>
                        <a:rPr lang="de-CH" sz="1000" dirty="0">
                          <a:latin typeface="Calibri" panose="020F0502020204030204" pitchFamily="34" charset="0"/>
                        </a:rPr>
                        <a:t>Lieferadresse</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4"/>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579340291"/>
              </p:ext>
            </p:extLst>
          </p:nvPr>
        </p:nvGraphicFramePr>
        <p:xfrm>
          <a:off x="396240" y="2735580"/>
          <a:ext cx="8092440" cy="1609330"/>
        </p:xfrm>
        <a:graphic>
          <a:graphicData uri="http://schemas.openxmlformats.org/drawingml/2006/table">
            <a:tbl>
              <a:tblPr firstRow="1" bandRow="1">
                <a:tableStyleId>{16D9F66E-5EB9-4882-86FB-DCBF35E3C3E4}</a:tableStyleId>
              </a:tblPr>
              <a:tblGrid>
                <a:gridCol w="3756660">
                  <a:extLst>
                    <a:ext uri="{9D8B030D-6E8A-4147-A177-3AD203B41FA5}">
                      <a16:colId xmlns:a16="http://schemas.microsoft.com/office/drawing/2014/main" val="20000"/>
                    </a:ext>
                  </a:extLst>
                </a:gridCol>
                <a:gridCol w="4335780">
                  <a:extLst>
                    <a:ext uri="{9D8B030D-6E8A-4147-A177-3AD203B41FA5}">
                      <a16:colId xmlns:a16="http://schemas.microsoft.com/office/drawing/2014/main" val="20001"/>
                    </a:ext>
                  </a:extLst>
                </a:gridCol>
              </a:tblGrid>
              <a:tr h="235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000" b="0" kern="1200" dirty="0">
                          <a:solidFill>
                            <a:schemeClr val="dk1"/>
                          </a:solidFill>
                          <a:latin typeface="Calibri" panose="020F0502020204030204" pitchFamily="34" charset="0"/>
                          <a:ea typeface="+mn-ea"/>
                          <a:cs typeface="+mn-cs"/>
                        </a:rPr>
                        <a:t>An welchem/n Event/s nehmen Sie teil?</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0"/>
                  </a:ext>
                </a:extLst>
              </a:tr>
              <a:tr h="235947">
                <a:tc>
                  <a:txBody>
                    <a:bodyPr/>
                    <a:lstStyle/>
                    <a:p>
                      <a:r>
                        <a:rPr lang="de-CH" sz="1000" dirty="0">
                          <a:latin typeface="Calibri" panose="020F0502020204030204" pitchFamily="34" charset="0"/>
                        </a:rPr>
                        <a:t>Hatten Sie bereits im Vorjahr Shirts bestellt und möchten dasselbe Design?</a:t>
                      </a:r>
                    </a:p>
                    <a:p>
                      <a:r>
                        <a:rPr lang="de-CH" sz="900" dirty="0">
                          <a:latin typeface="Calibri" panose="020F0502020204030204" pitchFamily="34" charset="0"/>
                          <a:sym typeface="Wingdings" panose="05000000000000000000" pitchFamily="2" charset="2"/>
                        </a:rPr>
                        <a:t> </a:t>
                      </a:r>
                      <a:r>
                        <a:rPr lang="de-CH" sz="900" dirty="0">
                          <a:latin typeface="Calibri" panose="020F0502020204030204" pitchFamily="34" charset="0"/>
                        </a:rPr>
                        <a:t>Geben Sie dennoch das Modell an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1"/>
                  </a:ext>
                </a:extLst>
              </a:tr>
              <a:tr h="235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Nur für B2Run: Möchten Sie eine Lieferung in die Firma oder direkt an den Lauf?</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Lieferung in Firma bei Bestellung bis 6 Wochen vor Lauf möglich</a:t>
                      </a:r>
                    </a:p>
                    <a:p>
                      <a:pPr marL="171450" marR="0" lvl="0" indent="-171450" algn="l" defTabSz="914400" rtl="0" eaLnBrk="1" fontAlgn="auto" latinLnBrk="0" hangingPunct="1">
                        <a:lnSpc>
                          <a:spcPct val="100000"/>
                        </a:lnSpc>
                        <a:spcBef>
                          <a:spcPts val="0"/>
                        </a:spcBef>
                        <a:spcAft>
                          <a:spcPts val="0"/>
                        </a:spcAft>
                        <a:buClrTx/>
                        <a:buSzTx/>
                        <a:buFont typeface="Wingdings"/>
                        <a:buChar char="à"/>
                        <a:tabLst/>
                        <a:defRPr/>
                      </a:pPr>
                      <a:r>
                        <a:rPr kumimoji="0" lang="de-CH"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Bei Lieferung in Firma kommen noch die Versandkosten hinzu</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2"/>
                  </a:ext>
                </a:extLst>
              </a:tr>
              <a:tr h="235947">
                <a:tc>
                  <a:txBody>
                    <a:bodyPr/>
                    <a:lstStyle/>
                    <a:p>
                      <a:r>
                        <a:rPr lang="de-CH" sz="1000" dirty="0">
                          <a:latin typeface="Calibri" panose="020F0502020204030204" pitchFamily="34" charset="0"/>
                        </a:rPr>
                        <a:t>Bemerkungen</a:t>
                      </a:r>
                    </a:p>
                  </a:txBody>
                  <a:tcPr marL="58179" marR="58179" marT="29089" marB="29089"/>
                </a:tc>
                <a:tc>
                  <a:txBody>
                    <a:bodyPr/>
                    <a:lstStyle/>
                    <a:p>
                      <a:endParaRPr lang="de-CH" sz="1000" dirty="0">
                        <a:latin typeface="Calibri" panose="020F0502020204030204" pitchFamily="34" charset="0"/>
                      </a:endParaRPr>
                    </a:p>
                  </a:txBody>
                  <a:tcPr marL="58179" marR="58179" marT="29089" marB="29089"/>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620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01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453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 val=&quot;.&quot;&gt;.&lt;/m_chDecimalSymbol&gt;&lt;m_nGroupingDigits val=&quot;3&quot;/&gt;&lt;m_chGroupingSymbol val=&quot;&amp;apos;&quot;&gt;&amp;apos;&lt;/m_chGroupingSymbol&gt;&lt;/m_precDefault&gt;&lt;/CDefaultPrec&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front_PPT_Content">
  <a:themeElements>
    <a:clrScheme name="B2Run">
      <a:dk1>
        <a:srgbClr val="000000"/>
      </a:dk1>
      <a:lt1>
        <a:srgbClr val="FFFFFF"/>
      </a:lt1>
      <a:dk2>
        <a:srgbClr val="E37222"/>
      </a:dk2>
      <a:lt2>
        <a:srgbClr val="DDDDDD"/>
      </a:lt2>
      <a:accent1>
        <a:srgbClr val="DDDDDD"/>
      </a:accent1>
      <a:accent2>
        <a:srgbClr val="DE3831"/>
      </a:accent2>
      <a:accent3>
        <a:srgbClr val="EAAB50"/>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blackWhite">
        <a:solidFill>
          <a:srgbClr val="00A7E2"/>
        </a:solidFill>
        <a:ln>
          <a:noFill/>
        </a:ln>
        <a:effectLst>
          <a:outerShdw blurRad="114300" dist="38100" dir="4200000" algn="ctr" rotWithShape="0">
            <a:schemeClr val="accent4">
              <a:lumMod val="75000"/>
            </a:schemeClr>
          </a:outerShdw>
        </a:effectLst>
      </a:spPr>
      <a:bodyPr rtlCol="0" anchor="ctr"/>
      <a:lstStyle>
        <a:defPPr algn="l">
          <a:defRPr sz="1000" dirty="0">
            <a:solidFill>
              <a:schemeClr val="bg1"/>
            </a:solidFill>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2Run_GER_PPT-template">
  <a:themeElements>
    <a:clrScheme name="Custom 1">
      <a:dk1>
        <a:srgbClr val="000000"/>
      </a:dk1>
      <a:lt1>
        <a:srgbClr val="FFFFFF"/>
      </a:lt1>
      <a:dk2>
        <a:srgbClr val="E37222"/>
      </a:dk2>
      <a:lt2>
        <a:srgbClr val="DDDDDD"/>
      </a:lt2>
      <a:accent1>
        <a:srgbClr val="DDDDDD"/>
      </a:accent1>
      <a:accent2>
        <a:srgbClr val="DE3831"/>
      </a:accent2>
      <a:accent3>
        <a:srgbClr val="FFB93B"/>
      </a:accent3>
      <a:accent4>
        <a:srgbClr val="6E2585"/>
      </a:accent4>
      <a:accent5>
        <a:srgbClr val="0018A8"/>
      </a:accent5>
      <a:accent6>
        <a:srgbClr val="8A8D8F"/>
      </a:accent6>
      <a:hlink>
        <a:srgbClr val="85714D"/>
      </a:hlink>
      <a:folHlink>
        <a:srgbClr val="E37222"/>
      </a:folHlink>
    </a:clrScheme>
    <a:fontScheme name="B2Run">
      <a:majorFont>
        <a:latin typeface="Foco"/>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chemeClr val="bg2"/>
          </a:solidFill>
          <a:prstDash val="solid"/>
          <a:round/>
          <a:headEnd type="none" w="med" len="med"/>
          <a:tailEnd type="none" w="med" len="med"/>
        </a:ln>
        <a:effectLst/>
      </a:spPr>
      <a:bodyPr vert="horz" wrap="square" lIns="3600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solidFill>
          <a:schemeClr val="bg2"/>
        </a:solidFill>
        <a:ln w="57150" cap="flat" cmpd="sng" algn="ctr">
          <a:solidFill>
            <a:schemeClr val="tx2"/>
          </a:solidFill>
          <a:prstDash val="solid"/>
          <a:round/>
          <a:headEnd type="none" w="med" len="med"/>
          <a:tailEnd type="none" w="med" len="med"/>
        </a:ln>
        <a:effectLst/>
      </a:spPr>
      <a:bodyPr/>
      <a:lstStyle/>
    </a:lnDef>
    <a:txDef>
      <a:spPr>
        <a:noFill/>
      </a:spPr>
      <a:bodyPr wrap="square" lIns="0" tIns="0" rIns="0" bIns="0" rtlCol="0">
        <a:noAutofit/>
      </a:bodyPr>
      <a:lstStyle>
        <a:defPPr algn="l">
          <a:defRPr sz="1000" dirty="0">
            <a:solidFill>
              <a:schemeClr val="tx2"/>
            </a:solidFill>
          </a:defRPr>
        </a:defPPr>
      </a:lstStyle>
    </a:tx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fault Design 13">
        <a:dk1>
          <a:srgbClr val="000000"/>
        </a:dk1>
        <a:lt1>
          <a:srgbClr val="FFFFFF"/>
        </a:lt1>
        <a:dk2>
          <a:srgbClr val="00205B"/>
        </a:dk2>
        <a:lt2>
          <a:srgbClr val="23A4E6"/>
        </a:lt2>
        <a:accent1>
          <a:srgbClr val="264174"/>
        </a:accent1>
        <a:accent2>
          <a:srgbClr val="4C638C"/>
        </a:accent2>
        <a:accent3>
          <a:srgbClr val="FFFFFF"/>
        </a:accent3>
        <a:accent4>
          <a:srgbClr val="000000"/>
        </a:accent4>
        <a:accent5>
          <a:srgbClr val="ACB0BC"/>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4">
        <a:dk1>
          <a:srgbClr val="000000"/>
        </a:dk1>
        <a:lt1>
          <a:srgbClr val="FFFFFF"/>
        </a:lt1>
        <a:dk2>
          <a:srgbClr val="00205B"/>
        </a:dk2>
        <a:lt2>
          <a:srgbClr val="264174"/>
        </a:lt2>
        <a:accent1>
          <a:srgbClr val="23A4E6"/>
        </a:accent1>
        <a:accent2>
          <a:srgbClr val="4C638C"/>
        </a:accent2>
        <a:accent3>
          <a:srgbClr val="FFFFFF"/>
        </a:accent3>
        <a:accent4>
          <a:srgbClr val="000000"/>
        </a:accent4>
        <a:accent5>
          <a:srgbClr val="ACCFF0"/>
        </a:accent5>
        <a:accent6>
          <a:srgbClr val="44597E"/>
        </a:accent6>
        <a:hlink>
          <a:srgbClr val="7384A5"/>
        </a:hlink>
        <a:folHlink>
          <a:srgbClr val="99A6BD"/>
        </a:folHlink>
      </a:clrScheme>
      <a:clrMap bg1="lt1" tx1="dk1" bg2="lt2" tx2="dk2" accent1="accent1" accent2="accent2" accent3="accent3" accent4="accent4" accent5="accent5" accent6="accent6" hlink="hlink" folHlink="folHlink"/>
    </a:extraClrScheme>
    <a:extraClrScheme>
      <a:clrScheme name="2_Default Design 15">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00205B"/>
        </a:folHlink>
      </a:clrScheme>
      <a:clrMap bg1="lt1" tx1="dk1" bg2="lt2" tx2="dk2" accent1="accent1" accent2="accent2" accent3="accent3" accent4="accent4" accent5="accent5" accent6="accent6" hlink="hlink" folHlink="folHlink"/>
    </a:extraClrScheme>
    <a:extraClrScheme>
      <a:clrScheme name="2_Default Design 16">
        <a:dk1>
          <a:srgbClr val="000000"/>
        </a:dk1>
        <a:lt1>
          <a:srgbClr val="FFFFFF"/>
        </a:lt1>
        <a:dk2>
          <a:srgbClr val="00205B"/>
        </a:dk2>
        <a:lt2>
          <a:srgbClr val="264174"/>
        </a:lt2>
        <a:accent1>
          <a:srgbClr val="99A6BD"/>
        </a:accent1>
        <a:accent2>
          <a:srgbClr val="7384A5"/>
        </a:accent2>
        <a:accent3>
          <a:srgbClr val="FFFFFF"/>
        </a:accent3>
        <a:accent4>
          <a:srgbClr val="000000"/>
        </a:accent4>
        <a:accent5>
          <a:srgbClr val="CAD0DB"/>
        </a:accent5>
        <a:accent6>
          <a:srgbClr val="687795"/>
        </a:accent6>
        <a:hlink>
          <a:srgbClr val="4C638C"/>
        </a:hlink>
        <a:folHlink>
          <a:srgbClr val="26417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Neues Dokument" ma:contentTypeID="0x010100D20A10F8A5655345B0B2E1281D4696D1" ma:contentTypeVersion="" ma:contentTypeDescription="" ma:contentTypeScope="" ma:versionID="49c94caa880d3fd0d5f89b35ef8b1735">
  <xsd:schema xmlns:xsd="http://www.w3.org/2001/XMLSchema" xmlns:xs="http://www.w3.org/2001/XMLSchema" xmlns:p="http://schemas.microsoft.com/office/2006/metadata/properties" xmlns:ns1="http://schemas.microsoft.com/sharepoint/v3" targetNamespace="http://schemas.microsoft.com/office/2006/metadata/properties" ma:root="true" ma:fieldsID="cbf8be5df21b7caf394fa7088eb19471" ns1:_="">
    <xsd:import namespace="http://schemas.microsoft.com/sharepoint/v3"/>
    <xsd:element name="properties">
      <xsd:complexType>
        <xsd:sequence>
          <xsd:element name="documentManagement">
            <xsd:complexType>
              <xsd:all>
                <xsd:element ref="ns1:Inhalt"/>
                <xsd:element ref="ns1:Projektphase"/>
                <xsd:element ref="ns1:Abteilun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nhalt" ma:index="7" ma:displayName="Inhalt" ma:list="{52C0FB4F-0755-46F3-9F55-53338E6EE1EE}" ma:internalName="Inhalt" ma:showField="Title">
      <xsd:simpleType>
        <xsd:restriction base="dms:Lookup"/>
      </xsd:simpleType>
    </xsd:element>
    <xsd:element name="Projektphase" ma:index="8" ma:displayName="Projektphase" ma:list="{40235C8E-15A1-49DE-8315-C470354ED4B3}" ma:internalName="Projektphase" ma:showField="Title">
      <xsd:simpleType>
        <xsd:restriction base="dms:Lookup"/>
      </xsd:simpleType>
    </xsd:element>
    <xsd:element name="Abteilung" ma:index="9" ma:displayName="Abteilung" ma:list="{73078DA4-5411-4C27-AB3A-C40C878E4998}" ma:internalName="Abteilung"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documentManagement>
    <Inhalt xmlns="http://schemas.microsoft.com/sharepoint/v3">5</Inhalt>
    <Abteilung xmlns="http://schemas.microsoft.com/sharepoint/v3">2</Abteilung>
    <Projektphase xmlns="http://schemas.microsoft.com/sharepoint/v3">2</Projektphas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203E26-A9C3-4CFD-A289-25C452E99B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AE167B-798A-4A51-8F5D-36181A2B0A27}">
  <ds:schemaRefs>
    <ds:schemaRef ds:uri="http://schemas.microsoft.com/office/2006/metadata/longProperties"/>
  </ds:schemaRefs>
</ds:datastoreItem>
</file>

<file path=customXml/itemProps3.xml><?xml version="1.0" encoding="utf-8"?>
<ds:datastoreItem xmlns:ds="http://schemas.openxmlformats.org/officeDocument/2006/customXml" ds:itemID="{C2CB3AAE-7CC1-47EC-B75F-79BA346C2007}">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DDED5643-1A80-4FA0-BD53-53C37CF2B1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B2Run_GER_PPT-template</Template>
  <TotalTime>0</TotalTime>
  <Words>135</Words>
  <Application>Microsoft Office PowerPoint</Application>
  <PresentationFormat>On-screen Show (16:9)</PresentationFormat>
  <Paragraphs>41</Paragraphs>
  <Slides>12</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12</vt:i4>
      </vt:variant>
    </vt:vector>
  </HeadingPairs>
  <TitlesOfParts>
    <vt:vector size="25" baseType="lpstr">
      <vt:lpstr>Arial</vt:lpstr>
      <vt:lpstr>Calibri</vt:lpstr>
      <vt:lpstr>Courier New</vt:lpstr>
      <vt:lpstr>Foco</vt:lpstr>
      <vt:lpstr>Foco Black</vt:lpstr>
      <vt:lpstr>Foco Light</vt:lpstr>
      <vt:lpstr>Interstate Black</vt:lpstr>
      <vt:lpstr>Interstate Regular</vt:lpstr>
      <vt:lpstr>Wingdings</vt:lpstr>
      <vt:lpstr>B2Run_GER_PPT-template</vt:lpstr>
      <vt:lpstr>2_Infront_PPT_Content</vt:lpstr>
      <vt:lpstr>1_B2Run_GER_PPT-template</vt:lpstr>
      <vt:lpstr>think-cell Folie</vt:lpstr>
      <vt:lpstr>PowerPoint Presentation</vt:lpstr>
      <vt:lpstr>PowerPoint Presentation</vt:lpstr>
      <vt:lpstr>Neutrale funktionsshirts</vt:lpstr>
      <vt:lpstr>Layout für druck – Singlet weiss-schwarz</vt:lpstr>
      <vt:lpstr>Layout für druck – Singlet weiss-rot</vt:lpstr>
      <vt:lpstr>Layout für druck – Singlet weiss-grün</vt:lpstr>
      <vt:lpstr>Layout für druck – Singlet weiss-blau</vt:lpstr>
      <vt:lpstr>Layout für druck – Singlet gelb-schwarz</vt:lpstr>
      <vt:lpstr>Layout für druck – Singlet blau-weiss</vt:lpstr>
      <vt:lpstr>grössen</vt:lpstr>
      <vt:lpstr>Details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Gehen auch Sie an den Start 2017</dc:title>
  <dc:creator>Microsoft Office User</dc:creator>
  <cp:lastModifiedBy>Valentina Galgano</cp:lastModifiedBy>
  <cp:revision>128</cp:revision>
  <cp:lastPrinted>2017-03-08T12:29:08Z</cp:lastPrinted>
  <dcterms:created xsi:type="dcterms:W3CDTF">2016-12-06T07:16:08Z</dcterms:created>
  <dcterms:modified xsi:type="dcterms:W3CDTF">2023-01-16T10:06:45Z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NotesPageLayout">
    <vt:lpwstr>Message</vt:lpwstr>
  </property>
  <property fmtid="{D5CDD505-2E9C-101B-9397-08002B2CF9AE}" pid="4" name="Event">
    <vt:lpwstr/>
  </property>
  <property fmtid="{D5CDD505-2E9C-101B-9397-08002B2CF9AE}" pid="5" name="Delivery Date">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0</vt:i4>
  </property>
  <property fmtid="{D5CDD505-2E9C-101B-9397-08002B2CF9AE}" pid="9" name="DocID">
    <vt:lpwstr/>
  </property>
  <property fmtid="{D5CDD505-2E9C-101B-9397-08002B2CF9AE}" pid="10" name="Title">
    <vt:lpwstr>Opportunities for sports in interactive entertainment </vt:lpwstr>
  </property>
  <property fmtid="{D5CDD505-2E9C-101B-9397-08002B2CF9AE}" pid="11" name="Final">
    <vt:bool>true</vt:bool>
  </property>
  <property fmtid="{D5CDD505-2E9C-101B-9397-08002B2CF9AE}" pid="12" name="taskPaneGUID">
    <vt:lpwstr>2e479b78-d18a-4900-8783-0f2592165358</vt:lpwstr>
  </property>
  <property fmtid="{D5CDD505-2E9C-101B-9397-08002B2CF9AE}" pid="13" name="TaskPaneEnabled">
    <vt:lpwstr>False</vt:lpwstr>
  </property>
</Properties>
</file>