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running&#10;&#10;Description automatically generated">
            <a:extLst>
              <a:ext uri="{FF2B5EF4-FFF2-40B4-BE49-F238E27FC236}">
                <a16:creationId xmlns:a16="http://schemas.microsoft.com/office/drawing/2014/main" id="{6863F065-8DCD-1381-EDED-9E8BD54972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Foco</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16</cp:revision>
  <dcterms:created xsi:type="dcterms:W3CDTF">2006-08-16T00:00:00Z</dcterms:created>
  <dcterms:modified xsi:type="dcterms:W3CDTF">2024-01-19T08:38:19Z</dcterms:modified>
  <dc:identifier>DAFwGDjULxo</dc:identifier>
</cp:coreProperties>
</file>