
<file path=[Content_Types].xml><?xml version="1.0" encoding="utf-8"?>
<Types xmlns="http://schemas.openxmlformats.org/package/2006/content-types">
  <Default Extension="fntdata" ContentType="application/x-fontdata"/>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
  </p:notesMasterIdLst>
  <p:sldIdLst>
    <p:sldId id="845" r:id="rId2"/>
  </p:sldIdLst>
  <p:sldSz cx="7556500" cy="10693400"/>
  <p:notesSz cx="6858000" cy="9144000"/>
  <p:embeddedFontLst>
    <p:embeddedFont>
      <p:font typeface="Calibri" panose="020F0502020204030204" pitchFamily="34" charset="0"/>
      <p:regular r:id="rId4"/>
      <p:bold r:id="rId5"/>
      <p:italic r:id="rId6"/>
      <p:boldItalic r:id="rId7"/>
    </p:embeddedFont>
    <p:embeddedFont>
      <p:font typeface="Foco" panose="020B0804050202090203" pitchFamily="34" charset="0"/>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0" d="100"/>
          <a:sy n="70" d="100"/>
        </p:scale>
        <p:origin x="3132"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3" Type="http://schemas.openxmlformats.org/officeDocument/2006/relationships/notesMaster" Target="notesMasters/notesMaster1.xml"/><Relationship Id="rId7" Type="http://schemas.openxmlformats.org/officeDocument/2006/relationships/font" Target="fonts/font4.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theme" Target="theme/theme1.xml"/><Relationship Id="rId5" Type="http://schemas.openxmlformats.org/officeDocument/2006/relationships/font" Target="fonts/font2.fntdata"/><Relationship Id="rId10" Type="http://schemas.openxmlformats.org/officeDocument/2006/relationships/viewProps" Target="viewProps.xml"/><Relationship Id="rId4" Type="http://schemas.openxmlformats.org/officeDocument/2006/relationships/font" Target="fonts/font1.fntdata"/><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C0B8FF-F982-4FA3-9682-D58AC860B617}" type="datetimeFigureOut">
              <a:rPr lang="en-GB" smtClean="0"/>
              <a:t>19/01/2024</a:t>
            </a:fld>
            <a:endParaRPr lang="en-GB"/>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F03F1F-027E-4E5C-8E7A-1DD4BFB1DC7E}" type="slidenum">
              <a:rPr lang="en-GB" smtClean="0"/>
              <a:t>‹#›</a:t>
            </a:fld>
            <a:endParaRPr lang="en-GB"/>
          </a:p>
        </p:txBody>
      </p:sp>
    </p:spTree>
    <p:extLst>
      <p:ext uri="{BB962C8B-B14F-4D97-AF65-F5344CB8AC3E}">
        <p14:creationId xmlns:p14="http://schemas.microsoft.com/office/powerpoint/2010/main" val="17979778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50F7E0-492F-4CA8-85B6-B49BAF9B07F3}"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02569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elfolie">
    <p:bg>
      <p:bgPr>
        <a:gradFill>
          <a:gsLst>
            <a:gs pos="0">
              <a:srgbClr val="DE3831"/>
            </a:gs>
            <a:gs pos="100000">
              <a:srgbClr val="E37222"/>
            </a:gs>
          </a:gsLst>
          <a:lin ang="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71904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1/19/2024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group of people running&#10;&#10;Description automatically generated">
            <a:extLst>
              <a:ext uri="{FF2B5EF4-FFF2-40B4-BE49-F238E27FC236}">
                <a16:creationId xmlns:a16="http://schemas.microsoft.com/office/drawing/2014/main" id="{1B5853E1-1F13-5303-649C-297A8D735B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06"/>
            <a:ext cx="7556500" cy="10688588"/>
          </a:xfrm>
          <a:prstGeom prst="rect">
            <a:avLst/>
          </a:prstGeom>
        </p:spPr>
      </p:pic>
      <p:sp>
        <p:nvSpPr>
          <p:cNvPr id="5" name="TextBox 4">
            <a:extLst>
              <a:ext uri="{FF2B5EF4-FFF2-40B4-BE49-F238E27FC236}">
                <a16:creationId xmlns:a16="http://schemas.microsoft.com/office/drawing/2014/main" id="{029A3B1D-534C-B435-6856-1E41FD406FCB}"/>
              </a:ext>
            </a:extLst>
          </p:cNvPr>
          <p:cNvSpPr txBox="1"/>
          <p:nvPr/>
        </p:nvSpPr>
        <p:spPr>
          <a:xfrm>
            <a:off x="577850" y="8775700"/>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
        <p:nvSpPr>
          <p:cNvPr id="6" name="TextBox 5">
            <a:extLst>
              <a:ext uri="{FF2B5EF4-FFF2-40B4-BE49-F238E27FC236}">
                <a16:creationId xmlns:a16="http://schemas.microsoft.com/office/drawing/2014/main" id="{9993D308-B2FB-496E-C206-A85EDCA31BB1}"/>
              </a:ext>
            </a:extLst>
          </p:cNvPr>
          <p:cNvSpPr txBox="1"/>
          <p:nvPr/>
        </p:nvSpPr>
        <p:spPr>
          <a:xfrm>
            <a:off x="577850" y="9413101"/>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
        <p:nvSpPr>
          <p:cNvPr id="8" name="TextBox 7">
            <a:extLst>
              <a:ext uri="{FF2B5EF4-FFF2-40B4-BE49-F238E27FC236}">
                <a16:creationId xmlns:a16="http://schemas.microsoft.com/office/drawing/2014/main" id="{821D43C5-11CE-20D1-4FA5-CCC0C192ADEC}"/>
              </a:ext>
            </a:extLst>
          </p:cNvPr>
          <p:cNvSpPr txBox="1"/>
          <p:nvPr/>
        </p:nvSpPr>
        <p:spPr>
          <a:xfrm>
            <a:off x="4464050" y="8775699"/>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
        <p:nvSpPr>
          <p:cNvPr id="9" name="TextBox 8">
            <a:extLst>
              <a:ext uri="{FF2B5EF4-FFF2-40B4-BE49-F238E27FC236}">
                <a16:creationId xmlns:a16="http://schemas.microsoft.com/office/drawing/2014/main" id="{C45C2619-67FE-CD10-C6F0-118E5DA221C3}"/>
              </a:ext>
            </a:extLst>
          </p:cNvPr>
          <p:cNvSpPr txBox="1"/>
          <p:nvPr/>
        </p:nvSpPr>
        <p:spPr>
          <a:xfrm>
            <a:off x="4464050" y="9413101"/>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Tree>
    <p:extLst>
      <p:ext uri="{BB962C8B-B14F-4D97-AF65-F5344CB8AC3E}">
        <p14:creationId xmlns:p14="http://schemas.microsoft.com/office/powerpoint/2010/main" val="1764176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Words>
  <Application>Microsoft Office PowerPoint</Application>
  <PresentationFormat>Custom</PresentationFormat>
  <Paragraphs>5</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Foco</vt:lpstr>
      <vt:lpstr>Arial</vt:lpstr>
      <vt:lpstr>Calibri</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 2005, Salford &amp; Co opens it doors. First store at Anywhere City sell out of orange point.In 2010, our founders write Inbound Marketing. In 2015, marking the first ent in history where no one cared if they missed their morning cofffee.In 2018, we start</dc:title>
  <dc:creator>Vivienne Arnet</dc:creator>
  <cp:lastModifiedBy>Vivienne Arnet</cp:lastModifiedBy>
  <cp:revision>18</cp:revision>
  <dcterms:created xsi:type="dcterms:W3CDTF">2006-08-16T00:00:00Z</dcterms:created>
  <dcterms:modified xsi:type="dcterms:W3CDTF">2024-01-19T08:39:18Z</dcterms:modified>
  <dc:identifier>DAFwGDjULxo</dc:identifier>
</cp:coreProperties>
</file>